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c0c44e44624f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6c0510e0954c94"/>
  </p:sldMasterIdLst>
  <p:sldIdLst>
    <p:sldId xmlns:r="http://schemas.openxmlformats.org/officeDocument/2006/relationships" id="256" r:id="R21f40e875f7d444b"/>
    <p:sldId xmlns:r="http://schemas.openxmlformats.org/officeDocument/2006/relationships" id="257" r:id="R024d7920e5fe409f"/>
    <p:sldId xmlns:r="http://schemas.openxmlformats.org/officeDocument/2006/relationships" id="258" r:id="Rca27a9c9113a4373"/>
    <p:sldId xmlns:r="http://schemas.openxmlformats.org/officeDocument/2006/relationships" id="259" r:id="R9f1e38c9314f42ae"/>
    <p:sldId xmlns:r="http://schemas.openxmlformats.org/officeDocument/2006/relationships" id="260" r:id="Ra07fd19ad9114b1a"/>
    <p:sldId xmlns:r="http://schemas.openxmlformats.org/officeDocument/2006/relationships" id="261" r:id="Ra744efc5f3dd40da"/>
    <p:sldId xmlns:r="http://schemas.openxmlformats.org/officeDocument/2006/relationships" id="262" r:id="R5eb7f6ccf26541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6c0510e0954c94" /><Relationship Type="http://schemas.openxmlformats.org/officeDocument/2006/relationships/slide" Target="/ppt/slides/slide1.xml" Id="R21f40e875f7d444b" /><Relationship Type="http://schemas.openxmlformats.org/officeDocument/2006/relationships/slide" Target="/ppt/slides/slide2.xml" Id="R024d7920e5fe409f" /><Relationship Type="http://schemas.openxmlformats.org/officeDocument/2006/relationships/slide" Target="/ppt/slides/slide3.xml" Id="Rca27a9c9113a4373" /><Relationship Type="http://schemas.openxmlformats.org/officeDocument/2006/relationships/slide" Target="/ppt/slides/slide4.xml" Id="R9f1e38c9314f42ae" /><Relationship Type="http://schemas.openxmlformats.org/officeDocument/2006/relationships/slide" Target="/ppt/slides/slide5.xml" Id="Ra07fd19ad9114b1a" /><Relationship Type="http://schemas.openxmlformats.org/officeDocument/2006/relationships/slide" Target="/ppt/slides/slide6.xml" Id="Ra744efc5f3dd40da" /><Relationship Type="http://schemas.openxmlformats.org/officeDocument/2006/relationships/slide" Target="/ppt/slides/slide7.xml" Id="R5eb7f6ccf26541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66f8197d3c44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ed6341132410f" /><Relationship Type="http://schemas.openxmlformats.org/officeDocument/2006/relationships/theme" Target="/ppt/slideMasters/theme/theme1.xml" Id="R09c0ce15ff7e47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0ed634113241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2789d49584e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56abde6f042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d1556a3dc4b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53a5567c14d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0ba66958b24b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2e6c1b014349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3c0497418d4e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FOKI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FOKI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FOKI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FOKI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FOKI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FOKI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−270 198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3 570 598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62 332 965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73 434 905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FOKI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STRØM NAKSTAD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FOKI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Østmarkveien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916 891 601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FOKI AS</a:t>
            </a:r>
          </a:p>
        </p:txBody>
      </p:sp>
    </p:spTree>
  </p:cSld>
  <p:clrMapOvr>
    <a:masterClrMapping xmlns:a="http://schemas.openxmlformats.org/drawingml/2006/main"/>
  </p:clrMapOvr>
</p:sld>
</file>