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0156c97fec4a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0819c35d2f4af6"/>
  </p:sldMasterIdLst>
  <p:sldIdLst>
    <p:sldId xmlns:r="http://schemas.openxmlformats.org/officeDocument/2006/relationships" id="256" r:id="R452d787a57524876"/>
    <p:sldId xmlns:r="http://schemas.openxmlformats.org/officeDocument/2006/relationships" id="257" r:id="R9d00cb6db1444fc9"/>
    <p:sldId xmlns:r="http://schemas.openxmlformats.org/officeDocument/2006/relationships" id="258" r:id="R9d17115a6ae14f11"/>
    <p:sldId xmlns:r="http://schemas.openxmlformats.org/officeDocument/2006/relationships" id="259" r:id="R02820d11870240f8"/>
    <p:sldId xmlns:r="http://schemas.openxmlformats.org/officeDocument/2006/relationships" id="260" r:id="Re0353e4308be481f"/>
    <p:sldId xmlns:r="http://schemas.openxmlformats.org/officeDocument/2006/relationships" id="261" r:id="R2f0cd2da20de4df6"/>
    <p:sldId xmlns:r="http://schemas.openxmlformats.org/officeDocument/2006/relationships" id="262" r:id="R7cff704f911a4f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0819c35d2f4af6" /><Relationship Type="http://schemas.openxmlformats.org/officeDocument/2006/relationships/slide" Target="/ppt/slides/slide1.xml" Id="R452d787a57524876" /><Relationship Type="http://schemas.openxmlformats.org/officeDocument/2006/relationships/slide" Target="/ppt/slides/slide2.xml" Id="R9d00cb6db1444fc9" /><Relationship Type="http://schemas.openxmlformats.org/officeDocument/2006/relationships/slide" Target="/ppt/slides/slide3.xml" Id="R9d17115a6ae14f11" /><Relationship Type="http://schemas.openxmlformats.org/officeDocument/2006/relationships/slide" Target="/ppt/slides/slide4.xml" Id="R02820d11870240f8" /><Relationship Type="http://schemas.openxmlformats.org/officeDocument/2006/relationships/slide" Target="/ppt/slides/slide5.xml" Id="Re0353e4308be481f" /><Relationship Type="http://schemas.openxmlformats.org/officeDocument/2006/relationships/slide" Target="/ppt/slides/slide6.xml" Id="R2f0cd2da20de4df6" /><Relationship Type="http://schemas.openxmlformats.org/officeDocument/2006/relationships/slide" Target="/ppt/slides/slide7.xml" Id="R7cff704f911a4f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97f8ad9aad40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5ffbd272e54290" /><Relationship Type="http://schemas.openxmlformats.org/officeDocument/2006/relationships/theme" Target="/ppt/slideMasters/theme/theme1.xml" Id="Rd8c98d0a684643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5ffbd272e542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290c9585894d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ac37d9a86f4c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69f37e77584f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6635c3950f49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acefd9071a49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cebf32250d40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c4a15baba94f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KJÆRLIGHETSHJELP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KJÆRLIGHETSHJELP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KJÆRLIGHETSHJELP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KJÆRLIGHETSHJELP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KJÆRLIGHETSHJELP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KJÆRLIGHETSHJELP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−12 483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−12 483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97 414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508 073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KJÆRLIGHETSHJELP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ROY HILDRE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KJÆRLIGHETSHJELP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Roy Hildre, Marius Skadsems vei 33A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4316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916 897 936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KJÆRLIGHETSHJELP AS</a:t>
            </a:r>
          </a:p>
        </p:txBody>
      </p:sp>
    </p:spTree>
  </p:cSld>
  <p:clrMapOvr>
    <a:masterClrMapping xmlns:a="http://schemas.openxmlformats.org/drawingml/2006/main"/>
  </p:clrMapOvr>
</p:sld>
</file>