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d3971b116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d7d79217a4b99"/>
  </p:sldMasterIdLst>
  <p:sldIdLst>
    <p:sldId xmlns:r="http://schemas.openxmlformats.org/officeDocument/2006/relationships" id="256" r:id="R2a6570da35d74c09"/>
    <p:sldId xmlns:r="http://schemas.openxmlformats.org/officeDocument/2006/relationships" id="257" r:id="R787dd06020dd4c87"/>
    <p:sldId xmlns:r="http://schemas.openxmlformats.org/officeDocument/2006/relationships" id="258" r:id="Rfeeacbf28ac14ea5"/>
    <p:sldId xmlns:r="http://schemas.openxmlformats.org/officeDocument/2006/relationships" id="259" r:id="R559c5bc4fdc94cb5"/>
    <p:sldId xmlns:r="http://schemas.openxmlformats.org/officeDocument/2006/relationships" id="260" r:id="R657695ea5f6940d6"/>
    <p:sldId xmlns:r="http://schemas.openxmlformats.org/officeDocument/2006/relationships" id="261" r:id="R7450d626e59a4a1b"/>
    <p:sldId xmlns:r="http://schemas.openxmlformats.org/officeDocument/2006/relationships" id="262" r:id="R842f2791925a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d7d79217a4b99" /><Relationship Type="http://schemas.openxmlformats.org/officeDocument/2006/relationships/slide" Target="/ppt/slides/slide1.xml" Id="R2a6570da35d74c09" /><Relationship Type="http://schemas.openxmlformats.org/officeDocument/2006/relationships/slide" Target="/ppt/slides/slide2.xml" Id="R787dd06020dd4c87" /><Relationship Type="http://schemas.openxmlformats.org/officeDocument/2006/relationships/slide" Target="/ppt/slides/slide3.xml" Id="Rfeeacbf28ac14ea5" /><Relationship Type="http://schemas.openxmlformats.org/officeDocument/2006/relationships/slide" Target="/ppt/slides/slide4.xml" Id="R559c5bc4fdc94cb5" /><Relationship Type="http://schemas.openxmlformats.org/officeDocument/2006/relationships/slide" Target="/ppt/slides/slide5.xml" Id="R657695ea5f6940d6" /><Relationship Type="http://schemas.openxmlformats.org/officeDocument/2006/relationships/slide" Target="/ppt/slides/slide6.xml" Id="R7450d626e59a4a1b" /><Relationship Type="http://schemas.openxmlformats.org/officeDocument/2006/relationships/slide" Target="/ppt/slides/slide7.xml" Id="R842f2791925a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0d123e026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bc5319bbb4f88" /><Relationship Type="http://schemas.openxmlformats.org/officeDocument/2006/relationships/theme" Target="/ppt/slideMasters/theme/theme1.xml" Id="R36eb9cd433f24d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bc5319bbb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f0b5e4fef4a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1824dd25b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8a0db3395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b88398816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6ecb7d5ff4b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a33804bee40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ed2e198e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 REGNSKAP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 REGNSKAP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TRUONG THY NGUYEN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64A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916 907 648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