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dfc877c59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ce18dd0c94475"/>
  </p:sldMasterIdLst>
  <p:sldIdLst>
    <p:sldId xmlns:r="http://schemas.openxmlformats.org/officeDocument/2006/relationships" id="256" r:id="R5198d100170b4b12"/>
    <p:sldId xmlns:r="http://schemas.openxmlformats.org/officeDocument/2006/relationships" id="257" r:id="R2e1e4d3043b14df3"/>
    <p:sldId xmlns:r="http://schemas.openxmlformats.org/officeDocument/2006/relationships" id="258" r:id="Rf737e3554f6f41d7"/>
    <p:sldId xmlns:r="http://schemas.openxmlformats.org/officeDocument/2006/relationships" id="259" r:id="Ra2f735405f824da8"/>
    <p:sldId xmlns:r="http://schemas.openxmlformats.org/officeDocument/2006/relationships" id="260" r:id="R95fe6687d74f481a"/>
    <p:sldId xmlns:r="http://schemas.openxmlformats.org/officeDocument/2006/relationships" id="261" r:id="R305f0938fa864e86"/>
    <p:sldId xmlns:r="http://schemas.openxmlformats.org/officeDocument/2006/relationships" id="262" r:id="R657f3d6ec474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ce18dd0c94475" /><Relationship Type="http://schemas.openxmlformats.org/officeDocument/2006/relationships/slide" Target="/ppt/slides/slide1.xml" Id="R5198d100170b4b12" /><Relationship Type="http://schemas.openxmlformats.org/officeDocument/2006/relationships/slide" Target="/ppt/slides/slide2.xml" Id="R2e1e4d3043b14df3" /><Relationship Type="http://schemas.openxmlformats.org/officeDocument/2006/relationships/slide" Target="/ppt/slides/slide3.xml" Id="Rf737e3554f6f41d7" /><Relationship Type="http://schemas.openxmlformats.org/officeDocument/2006/relationships/slide" Target="/ppt/slides/slide4.xml" Id="Ra2f735405f824da8" /><Relationship Type="http://schemas.openxmlformats.org/officeDocument/2006/relationships/slide" Target="/ppt/slides/slide5.xml" Id="R95fe6687d74f481a" /><Relationship Type="http://schemas.openxmlformats.org/officeDocument/2006/relationships/slide" Target="/ppt/slides/slide6.xml" Id="R305f0938fa864e86" /><Relationship Type="http://schemas.openxmlformats.org/officeDocument/2006/relationships/slide" Target="/ppt/slides/slide7.xml" Id="R657f3d6ec474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c1c95a521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56be949d44dd2" /><Relationship Type="http://schemas.openxmlformats.org/officeDocument/2006/relationships/theme" Target="/ppt/slideMasters/theme/theme1.xml" Id="Rf024ed6c2b31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56be949d4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27d04366a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370c483a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450cb75d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5cf12049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824b1605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676f27c7d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9a66651b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45 234 443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76 408 639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VICTOR TSCHUDI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916 938 659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