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717442f94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0eb368fa34d9f"/>
  </p:sldMasterIdLst>
  <p:sldIdLst>
    <p:sldId xmlns:r="http://schemas.openxmlformats.org/officeDocument/2006/relationships" id="256" r:id="Ra3fad5fb09eb4708"/>
    <p:sldId xmlns:r="http://schemas.openxmlformats.org/officeDocument/2006/relationships" id="257" r:id="R7457cba28ec74e4a"/>
    <p:sldId xmlns:r="http://schemas.openxmlformats.org/officeDocument/2006/relationships" id="258" r:id="R889eff16bb1249ec"/>
    <p:sldId xmlns:r="http://schemas.openxmlformats.org/officeDocument/2006/relationships" id="259" r:id="Rc371aa27a9fc4801"/>
    <p:sldId xmlns:r="http://schemas.openxmlformats.org/officeDocument/2006/relationships" id="260" r:id="R4096409575354591"/>
    <p:sldId xmlns:r="http://schemas.openxmlformats.org/officeDocument/2006/relationships" id="261" r:id="Rad319392281849ce"/>
    <p:sldId xmlns:r="http://schemas.openxmlformats.org/officeDocument/2006/relationships" id="262" r:id="R3276f9e8865a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0eb368fa34d9f" /><Relationship Type="http://schemas.openxmlformats.org/officeDocument/2006/relationships/slide" Target="/ppt/slides/slide1.xml" Id="Ra3fad5fb09eb4708" /><Relationship Type="http://schemas.openxmlformats.org/officeDocument/2006/relationships/slide" Target="/ppt/slides/slide2.xml" Id="R7457cba28ec74e4a" /><Relationship Type="http://schemas.openxmlformats.org/officeDocument/2006/relationships/slide" Target="/ppt/slides/slide3.xml" Id="R889eff16bb1249ec" /><Relationship Type="http://schemas.openxmlformats.org/officeDocument/2006/relationships/slide" Target="/ppt/slides/slide4.xml" Id="Rc371aa27a9fc4801" /><Relationship Type="http://schemas.openxmlformats.org/officeDocument/2006/relationships/slide" Target="/ppt/slides/slide5.xml" Id="R4096409575354591" /><Relationship Type="http://schemas.openxmlformats.org/officeDocument/2006/relationships/slide" Target="/ppt/slides/slide6.xml" Id="Rad319392281849ce" /><Relationship Type="http://schemas.openxmlformats.org/officeDocument/2006/relationships/slide" Target="/ppt/slides/slide7.xml" Id="R3276f9e8865a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c0cd8e122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9171f089446a" /><Relationship Type="http://schemas.openxmlformats.org/officeDocument/2006/relationships/theme" Target="/ppt/slideMasters/theme/theme1.xml" Id="R1b11a698d026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79171f089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d435e36c0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15d2b8b6e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fb072e5e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8bdf8c383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0984c504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dcbb6609b44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b7e45c871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201 535 178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253 606 688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