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8017b02d7e4c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97afe938014c38"/>
  </p:sldMasterIdLst>
  <p:sldIdLst>
    <p:sldId xmlns:r="http://schemas.openxmlformats.org/officeDocument/2006/relationships" id="256" r:id="Rf0b83c3ec8bf43fb"/>
    <p:sldId xmlns:r="http://schemas.openxmlformats.org/officeDocument/2006/relationships" id="257" r:id="R7e463ac0063b42d3"/>
    <p:sldId xmlns:r="http://schemas.openxmlformats.org/officeDocument/2006/relationships" id="258" r:id="Rdedfd36482164ff8"/>
    <p:sldId xmlns:r="http://schemas.openxmlformats.org/officeDocument/2006/relationships" id="259" r:id="R69eb7ab315c1484e"/>
    <p:sldId xmlns:r="http://schemas.openxmlformats.org/officeDocument/2006/relationships" id="260" r:id="R2728a30033fa4598"/>
    <p:sldId xmlns:r="http://schemas.openxmlformats.org/officeDocument/2006/relationships" id="261" r:id="Re14aa9e03dd24a93"/>
    <p:sldId xmlns:r="http://schemas.openxmlformats.org/officeDocument/2006/relationships" id="262" r:id="R66b30b2a51de4a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7afe938014c38" /><Relationship Type="http://schemas.openxmlformats.org/officeDocument/2006/relationships/slide" Target="/ppt/slides/slide1.xml" Id="Rf0b83c3ec8bf43fb" /><Relationship Type="http://schemas.openxmlformats.org/officeDocument/2006/relationships/slide" Target="/ppt/slides/slide2.xml" Id="R7e463ac0063b42d3" /><Relationship Type="http://schemas.openxmlformats.org/officeDocument/2006/relationships/slide" Target="/ppt/slides/slide3.xml" Id="Rdedfd36482164ff8" /><Relationship Type="http://schemas.openxmlformats.org/officeDocument/2006/relationships/slide" Target="/ppt/slides/slide4.xml" Id="R69eb7ab315c1484e" /><Relationship Type="http://schemas.openxmlformats.org/officeDocument/2006/relationships/slide" Target="/ppt/slides/slide5.xml" Id="R2728a30033fa4598" /><Relationship Type="http://schemas.openxmlformats.org/officeDocument/2006/relationships/slide" Target="/ppt/slides/slide6.xml" Id="Re14aa9e03dd24a93" /><Relationship Type="http://schemas.openxmlformats.org/officeDocument/2006/relationships/slide" Target="/ppt/slides/slide7.xml" Id="R66b30b2a51de4a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d2f657af746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6894fda5f40bf" /><Relationship Type="http://schemas.openxmlformats.org/officeDocument/2006/relationships/theme" Target="/ppt/slideMasters/theme/theme1.xml" Id="R01da6539395e45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d6894fda5f40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55129ff6b4e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a731f15114d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62d18d7c64a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1f8fe4d4d40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c9d41e9024a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e6579671343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71f83d48249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BREKKE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EIENDOM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4 688 218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5 261 914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HALVARD BREKKE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AGNETHE BREKKE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BREKKE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40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916 957 483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 EIENDOM AS</a:t>
            </a:r>
          </a:p>
        </p:txBody>
      </p:sp>
    </p:spTree>
  </p:cSld>
  <p:clrMapOvr>
    <a:masterClrMapping xmlns:a="http://schemas.openxmlformats.org/drawingml/2006/main"/>
  </p:clrMapOvr>
</p:sld>
</file>