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1d682faf8d40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0e2e8c3f754b87"/>
  </p:sldMasterIdLst>
  <p:sldIdLst>
    <p:sldId xmlns:r="http://schemas.openxmlformats.org/officeDocument/2006/relationships" id="256" r:id="R8b9831f1900740a8"/>
    <p:sldId xmlns:r="http://schemas.openxmlformats.org/officeDocument/2006/relationships" id="257" r:id="Rcc9e13e94202403a"/>
    <p:sldId xmlns:r="http://schemas.openxmlformats.org/officeDocument/2006/relationships" id="258" r:id="Rc3a4bfe906bd421e"/>
    <p:sldId xmlns:r="http://schemas.openxmlformats.org/officeDocument/2006/relationships" id="259" r:id="R8de9c296f2064f2f"/>
    <p:sldId xmlns:r="http://schemas.openxmlformats.org/officeDocument/2006/relationships" id="260" r:id="R0e690399f45f4073"/>
    <p:sldId xmlns:r="http://schemas.openxmlformats.org/officeDocument/2006/relationships" id="261" r:id="R9084686cfc1c498a"/>
    <p:sldId xmlns:r="http://schemas.openxmlformats.org/officeDocument/2006/relationships" id="262" r:id="R2272dd33df24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0e2e8c3f754b87" /><Relationship Type="http://schemas.openxmlformats.org/officeDocument/2006/relationships/slide" Target="/ppt/slides/slide1.xml" Id="R8b9831f1900740a8" /><Relationship Type="http://schemas.openxmlformats.org/officeDocument/2006/relationships/slide" Target="/ppt/slides/slide2.xml" Id="Rcc9e13e94202403a" /><Relationship Type="http://schemas.openxmlformats.org/officeDocument/2006/relationships/slide" Target="/ppt/slides/slide3.xml" Id="Rc3a4bfe906bd421e" /><Relationship Type="http://schemas.openxmlformats.org/officeDocument/2006/relationships/slide" Target="/ppt/slides/slide4.xml" Id="R8de9c296f2064f2f" /><Relationship Type="http://schemas.openxmlformats.org/officeDocument/2006/relationships/slide" Target="/ppt/slides/slide5.xml" Id="R0e690399f45f4073" /><Relationship Type="http://schemas.openxmlformats.org/officeDocument/2006/relationships/slide" Target="/ppt/slides/slide6.xml" Id="R9084686cfc1c498a" /><Relationship Type="http://schemas.openxmlformats.org/officeDocument/2006/relationships/slide" Target="/ppt/slides/slide7.xml" Id="R2272dd33df24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47cf0aca4041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f75a6342745cc" /><Relationship Type="http://schemas.openxmlformats.org/officeDocument/2006/relationships/theme" Target="/ppt/slideMasters/theme/theme1.xml" Id="R9ee95e9753f04b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1f75a6342745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8538c2b854e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68fc400754c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1f941b2bb44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0b59094a244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62f445c8848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51a4977f94e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469393632a43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RODQUIST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RODQUIST INVEST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−11 982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−661 617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3 485 102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RAYMOND RØDJE EDQUIST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Safirveien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1784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916 961 413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RODQUIST INVEST AS</a:t>
            </a:r>
          </a:p>
        </p:txBody>
      </p:sp>
    </p:spTree>
  </p:cSld>
  <p:clrMapOvr>
    <a:masterClrMapping xmlns:a="http://schemas.openxmlformats.org/drawingml/2006/main"/>
  </p:clrMapOvr>
</p:sld>
</file>