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10b7f9b26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691cc65134146"/>
  </p:sldMasterIdLst>
  <p:sldIdLst>
    <p:sldId xmlns:r="http://schemas.openxmlformats.org/officeDocument/2006/relationships" id="256" r:id="R98ea0f0b799b401e"/>
    <p:sldId xmlns:r="http://schemas.openxmlformats.org/officeDocument/2006/relationships" id="257" r:id="Rd64862e207b442d1"/>
    <p:sldId xmlns:r="http://schemas.openxmlformats.org/officeDocument/2006/relationships" id="258" r:id="Rb75fce8e975547d7"/>
    <p:sldId xmlns:r="http://schemas.openxmlformats.org/officeDocument/2006/relationships" id="259" r:id="Ra026e595f38c4097"/>
    <p:sldId xmlns:r="http://schemas.openxmlformats.org/officeDocument/2006/relationships" id="260" r:id="R19575e81a1014e7e"/>
    <p:sldId xmlns:r="http://schemas.openxmlformats.org/officeDocument/2006/relationships" id="261" r:id="R949160d9e7604785"/>
    <p:sldId xmlns:r="http://schemas.openxmlformats.org/officeDocument/2006/relationships" id="262" r:id="R8de394f09b264a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691cc65134146" /><Relationship Type="http://schemas.openxmlformats.org/officeDocument/2006/relationships/slide" Target="/ppt/slides/slide1.xml" Id="R98ea0f0b799b401e" /><Relationship Type="http://schemas.openxmlformats.org/officeDocument/2006/relationships/slide" Target="/ppt/slides/slide2.xml" Id="Rd64862e207b442d1" /><Relationship Type="http://schemas.openxmlformats.org/officeDocument/2006/relationships/slide" Target="/ppt/slides/slide3.xml" Id="Rb75fce8e975547d7" /><Relationship Type="http://schemas.openxmlformats.org/officeDocument/2006/relationships/slide" Target="/ppt/slides/slide4.xml" Id="Ra026e595f38c4097" /><Relationship Type="http://schemas.openxmlformats.org/officeDocument/2006/relationships/slide" Target="/ppt/slides/slide5.xml" Id="R19575e81a1014e7e" /><Relationship Type="http://schemas.openxmlformats.org/officeDocument/2006/relationships/slide" Target="/ppt/slides/slide6.xml" Id="R949160d9e7604785" /><Relationship Type="http://schemas.openxmlformats.org/officeDocument/2006/relationships/slide" Target="/ppt/slides/slide7.xml" Id="R8de394f09b264a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cd51378d5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3fa1b95a546e4" /><Relationship Type="http://schemas.openxmlformats.org/officeDocument/2006/relationships/theme" Target="/ppt/slideMasters/theme/theme1.xml" Id="Rc9b224ed04ee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3fa1b95a5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cd0d11f38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12eee0cf9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23fcb8519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556654b3e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17ea7541e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f2bc0443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c115d6624c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SØRHAUG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52 440 285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79 139 809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79 347 727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SØRHAUG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Hugins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5531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SØRHAUG HOLDING AS</a:t>
            </a:r>
          </a:p>
        </p:txBody>
      </p:sp>
    </p:spTree>
  </p:cSld>
  <p:clrMapOvr>
    <a:masterClrMapping xmlns:a="http://schemas.openxmlformats.org/drawingml/2006/main"/>
  </p:clrMapOvr>
</p:sld>
</file>