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c8d42bdb2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504ee7de145b2"/>
  </p:sldMasterIdLst>
  <p:sldIdLst>
    <p:sldId xmlns:r="http://schemas.openxmlformats.org/officeDocument/2006/relationships" id="256" r:id="R856cfc162aee4ffa"/>
    <p:sldId xmlns:r="http://schemas.openxmlformats.org/officeDocument/2006/relationships" id="257" r:id="R196ac8954baf459c"/>
    <p:sldId xmlns:r="http://schemas.openxmlformats.org/officeDocument/2006/relationships" id="258" r:id="R43d05cd2f3ad4876"/>
    <p:sldId xmlns:r="http://schemas.openxmlformats.org/officeDocument/2006/relationships" id="259" r:id="Rd355ecee1d084797"/>
    <p:sldId xmlns:r="http://schemas.openxmlformats.org/officeDocument/2006/relationships" id="260" r:id="R5fa5ad090b58439e"/>
    <p:sldId xmlns:r="http://schemas.openxmlformats.org/officeDocument/2006/relationships" id="261" r:id="R680119cb27f143d7"/>
    <p:sldId xmlns:r="http://schemas.openxmlformats.org/officeDocument/2006/relationships" id="262" r:id="R42e58ce37887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504ee7de145b2" /><Relationship Type="http://schemas.openxmlformats.org/officeDocument/2006/relationships/slide" Target="/ppt/slides/slide1.xml" Id="R856cfc162aee4ffa" /><Relationship Type="http://schemas.openxmlformats.org/officeDocument/2006/relationships/slide" Target="/ppt/slides/slide2.xml" Id="R196ac8954baf459c" /><Relationship Type="http://schemas.openxmlformats.org/officeDocument/2006/relationships/slide" Target="/ppt/slides/slide3.xml" Id="R43d05cd2f3ad4876" /><Relationship Type="http://schemas.openxmlformats.org/officeDocument/2006/relationships/slide" Target="/ppt/slides/slide4.xml" Id="Rd355ecee1d084797" /><Relationship Type="http://schemas.openxmlformats.org/officeDocument/2006/relationships/slide" Target="/ppt/slides/slide5.xml" Id="R5fa5ad090b58439e" /><Relationship Type="http://schemas.openxmlformats.org/officeDocument/2006/relationships/slide" Target="/ppt/slides/slide6.xml" Id="R680119cb27f143d7" /><Relationship Type="http://schemas.openxmlformats.org/officeDocument/2006/relationships/slide" Target="/ppt/slides/slide7.xml" Id="R42e58ce37887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ef8c30ae6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8ef02854d4348" /><Relationship Type="http://schemas.openxmlformats.org/officeDocument/2006/relationships/theme" Target="/ppt/slideMasters/theme/theme1.xml" Id="R2b8792b4fcdf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8ef02854d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508ff14ca4f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31c8bdc6142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84f73be1f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6f9804417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7a95911641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72152e57645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5694ea989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HHH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2 505 282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73 317 118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73 728 621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HALVORSEN HORTEMO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HHH VENTURES AS</a:t>
            </a:r>
          </a:p>
        </p:txBody>
      </p:sp>
    </p:spTree>
  </p:cSld>
  <p:clrMapOvr>
    <a:masterClrMapping xmlns:a="http://schemas.openxmlformats.org/drawingml/2006/main"/>
  </p:clrMapOvr>
</p:sld>
</file>