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be57a2c2347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beae00fef4d5d"/>
  </p:sldMasterIdLst>
  <p:sldIdLst>
    <p:sldId xmlns:r="http://schemas.openxmlformats.org/officeDocument/2006/relationships" id="256" r:id="R85fafbdb7ff24cea"/>
    <p:sldId xmlns:r="http://schemas.openxmlformats.org/officeDocument/2006/relationships" id="257" r:id="Ra50671cfa4474a6e"/>
    <p:sldId xmlns:r="http://schemas.openxmlformats.org/officeDocument/2006/relationships" id="258" r:id="R7d671fcaee9e40e9"/>
    <p:sldId xmlns:r="http://schemas.openxmlformats.org/officeDocument/2006/relationships" id="259" r:id="Rf93b9331c7894c8c"/>
    <p:sldId xmlns:r="http://schemas.openxmlformats.org/officeDocument/2006/relationships" id="260" r:id="R6377a11748af4574"/>
    <p:sldId xmlns:r="http://schemas.openxmlformats.org/officeDocument/2006/relationships" id="261" r:id="R7e987d4e77784bdb"/>
    <p:sldId xmlns:r="http://schemas.openxmlformats.org/officeDocument/2006/relationships" id="262" r:id="Rc8ecdafd719a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beae00fef4d5d" /><Relationship Type="http://schemas.openxmlformats.org/officeDocument/2006/relationships/slide" Target="/ppt/slides/slide1.xml" Id="R85fafbdb7ff24cea" /><Relationship Type="http://schemas.openxmlformats.org/officeDocument/2006/relationships/slide" Target="/ppt/slides/slide2.xml" Id="Ra50671cfa4474a6e" /><Relationship Type="http://schemas.openxmlformats.org/officeDocument/2006/relationships/slide" Target="/ppt/slides/slide3.xml" Id="R7d671fcaee9e40e9" /><Relationship Type="http://schemas.openxmlformats.org/officeDocument/2006/relationships/slide" Target="/ppt/slides/slide4.xml" Id="Rf93b9331c7894c8c" /><Relationship Type="http://schemas.openxmlformats.org/officeDocument/2006/relationships/slide" Target="/ppt/slides/slide5.xml" Id="R6377a11748af4574" /><Relationship Type="http://schemas.openxmlformats.org/officeDocument/2006/relationships/slide" Target="/ppt/slides/slide6.xml" Id="R7e987d4e77784bdb" /><Relationship Type="http://schemas.openxmlformats.org/officeDocument/2006/relationships/slide" Target="/ppt/slides/slide7.xml" Id="Rc8ecdafd719a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150ae60e44f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f383439ca42b0" /><Relationship Type="http://schemas.openxmlformats.org/officeDocument/2006/relationships/theme" Target="/ppt/slideMasters/theme/theme1.xml" Id="R965af79703f8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ef383439ca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ba40d7133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bc374d1cd45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aec7087b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cdf7e29f4b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ca5250c88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369a1946e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cc0844b55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4 195 289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4 994 969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NORHEIM 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917 004 730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REIEREN AS</a:t>
            </a:r>
          </a:p>
        </p:txBody>
      </p:sp>
    </p:spTree>
  </p:cSld>
  <p:clrMapOvr>
    <a:masterClrMapping xmlns:a="http://schemas.openxmlformats.org/drawingml/2006/main"/>
  </p:clrMapOvr>
</p:sld>
</file>