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350e014bbe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d942dbbf73411f"/>
  </p:sldMasterIdLst>
  <p:sldIdLst>
    <p:sldId xmlns:r="http://schemas.openxmlformats.org/officeDocument/2006/relationships" id="256" r:id="R9189cc4a92324e92"/>
    <p:sldId xmlns:r="http://schemas.openxmlformats.org/officeDocument/2006/relationships" id="257" r:id="R8932c9e050574d93"/>
    <p:sldId xmlns:r="http://schemas.openxmlformats.org/officeDocument/2006/relationships" id="258" r:id="Rd8dd2ea2288c46ae"/>
    <p:sldId xmlns:r="http://schemas.openxmlformats.org/officeDocument/2006/relationships" id="259" r:id="Ra96c5bf91be54629"/>
    <p:sldId xmlns:r="http://schemas.openxmlformats.org/officeDocument/2006/relationships" id="260" r:id="Rb8f5637becd04dcc"/>
    <p:sldId xmlns:r="http://schemas.openxmlformats.org/officeDocument/2006/relationships" id="261" r:id="Rfc7892a367534632"/>
    <p:sldId xmlns:r="http://schemas.openxmlformats.org/officeDocument/2006/relationships" id="262" r:id="R16baf8eca25d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942dbbf73411f" /><Relationship Type="http://schemas.openxmlformats.org/officeDocument/2006/relationships/slide" Target="/ppt/slides/slide1.xml" Id="R9189cc4a92324e92" /><Relationship Type="http://schemas.openxmlformats.org/officeDocument/2006/relationships/slide" Target="/ppt/slides/slide2.xml" Id="R8932c9e050574d93" /><Relationship Type="http://schemas.openxmlformats.org/officeDocument/2006/relationships/slide" Target="/ppt/slides/slide3.xml" Id="Rd8dd2ea2288c46ae" /><Relationship Type="http://schemas.openxmlformats.org/officeDocument/2006/relationships/slide" Target="/ppt/slides/slide4.xml" Id="Ra96c5bf91be54629" /><Relationship Type="http://schemas.openxmlformats.org/officeDocument/2006/relationships/slide" Target="/ppt/slides/slide5.xml" Id="Rb8f5637becd04dcc" /><Relationship Type="http://schemas.openxmlformats.org/officeDocument/2006/relationships/slide" Target="/ppt/slides/slide6.xml" Id="Rfc7892a367534632" /><Relationship Type="http://schemas.openxmlformats.org/officeDocument/2006/relationships/slide" Target="/ppt/slides/slide7.xml" Id="R16baf8eca25d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351ec77ee48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977f19f804ee6" /><Relationship Type="http://schemas.openxmlformats.org/officeDocument/2006/relationships/theme" Target="/ppt/slideMasters/theme/theme1.xml" Id="R0d521ed2442b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977f19f80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ffd77fa65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75b5b78804a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5a1e85f5a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d5a384218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16e568068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3439819a34c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44a724d47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16 985 806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145 296 715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151 806 063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ANDVORD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Andvord AS, Nedre Vollgate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917 005 184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MOIS INVEST AS</a:t>
            </a:r>
          </a:p>
        </p:txBody>
      </p:sp>
    </p:spTree>
  </p:cSld>
  <p:clrMapOvr>
    <a:masterClrMapping xmlns:a="http://schemas.openxmlformats.org/drawingml/2006/main"/>
  </p:clrMapOvr>
</p:sld>
</file>