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70f9de644843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a6ea262b4747fe"/>
  </p:sldMasterIdLst>
  <p:sldIdLst>
    <p:sldId xmlns:r="http://schemas.openxmlformats.org/officeDocument/2006/relationships" id="256" r:id="Rda44aac7afd647ae"/>
    <p:sldId xmlns:r="http://schemas.openxmlformats.org/officeDocument/2006/relationships" id="257" r:id="R48054f348d4343d7"/>
    <p:sldId xmlns:r="http://schemas.openxmlformats.org/officeDocument/2006/relationships" id="258" r:id="R62bc11cef8b8431d"/>
    <p:sldId xmlns:r="http://schemas.openxmlformats.org/officeDocument/2006/relationships" id="259" r:id="R6c63ddb10d954cf2"/>
    <p:sldId xmlns:r="http://schemas.openxmlformats.org/officeDocument/2006/relationships" id="260" r:id="Rfa877ca375f346e7"/>
    <p:sldId xmlns:r="http://schemas.openxmlformats.org/officeDocument/2006/relationships" id="261" r:id="R62b88f2400fb4a46"/>
    <p:sldId xmlns:r="http://schemas.openxmlformats.org/officeDocument/2006/relationships" id="262" r:id="R504159125ae34b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a6ea262b4747fe" /><Relationship Type="http://schemas.openxmlformats.org/officeDocument/2006/relationships/slide" Target="/ppt/slides/slide1.xml" Id="Rda44aac7afd647ae" /><Relationship Type="http://schemas.openxmlformats.org/officeDocument/2006/relationships/slide" Target="/ppt/slides/slide2.xml" Id="R48054f348d4343d7" /><Relationship Type="http://schemas.openxmlformats.org/officeDocument/2006/relationships/slide" Target="/ppt/slides/slide3.xml" Id="R62bc11cef8b8431d" /><Relationship Type="http://schemas.openxmlformats.org/officeDocument/2006/relationships/slide" Target="/ppt/slides/slide4.xml" Id="R6c63ddb10d954cf2" /><Relationship Type="http://schemas.openxmlformats.org/officeDocument/2006/relationships/slide" Target="/ppt/slides/slide5.xml" Id="Rfa877ca375f346e7" /><Relationship Type="http://schemas.openxmlformats.org/officeDocument/2006/relationships/slide" Target="/ppt/slides/slide6.xml" Id="R62b88f2400fb4a46" /><Relationship Type="http://schemas.openxmlformats.org/officeDocument/2006/relationships/slide" Target="/ppt/slides/slide7.xml" Id="R504159125ae34b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e4a7ba17b4e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824282c654c75" /><Relationship Type="http://schemas.openxmlformats.org/officeDocument/2006/relationships/theme" Target="/ppt/slideMasters/theme/theme1.xml" Id="Rd9c40ed982814d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4824282c654c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1ad6bcfeb45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9a60a29214a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bc342d21e4f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f05591a504e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524fe4ed446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90f5186b747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808a4ac2f49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KRESKO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KRESKO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KRESKO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KRESKO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KRESKO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KRESKO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16 711 370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141 049 824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152 360 814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KRESKO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ANDVORD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KRESKO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Andvord AS, Nedre Vollgate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917 020 949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KRESKO INVEST AS</a:t>
            </a:r>
          </a:p>
        </p:txBody>
      </p:sp>
    </p:spTree>
  </p:cSld>
  <p:clrMapOvr>
    <a:masterClrMapping xmlns:a="http://schemas.openxmlformats.org/drawingml/2006/main"/>
  </p:clrMapOvr>
</p:sld>
</file>