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4119fea05b47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af81d7c2b404b"/>
  </p:sldMasterIdLst>
  <p:sldIdLst>
    <p:sldId xmlns:r="http://schemas.openxmlformats.org/officeDocument/2006/relationships" id="256" r:id="Ree6f76b7c111484a"/>
    <p:sldId xmlns:r="http://schemas.openxmlformats.org/officeDocument/2006/relationships" id="257" r:id="R26d1e4f6823d4573"/>
    <p:sldId xmlns:r="http://schemas.openxmlformats.org/officeDocument/2006/relationships" id="258" r:id="R58eedbac0ab944ee"/>
    <p:sldId xmlns:r="http://schemas.openxmlformats.org/officeDocument/2006/relationships" id="259" r:id="R5255de8cd17d4fd5"/>
    <p:sldId xmlns:r="http://schemas.openxmlformats.org/officeDocument/2006/relationships" id="260" r:id="R32c4bf68a60d43d7"/>
    <p:sldId xmlns:r="http://schemas.openxmlformats.org/officeDocument/2006/relationships" id="261" r:id="Re1dd0991c64640d9"/>
    <p:sldId xmlns:r="http://schemas.openxmlformats.org/officeDocument/2006/relationships" id="262" r:id="R3e124713c6ef4c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af81d7c2b404b" /><Relationship Type="http://schemas.openxmlformats.org/officeDocument/2006/relationships/slide" Target="/ppt/slides/slide1.xml" Id="Ree6f76b7c111484a" /><Relationship Type="http://schemas.openxmlformats.org/officeDocument/2006/relationships/slide" Target="/ppt/slides/slide2.xml" Id="R26d1e4f6823d4573" /><Relationship Type="http://schemas.openxmlformats.org/officeDocument/2006/relationships/slide" Target="/ppt/slides/slide3.xml" Id="R58eedbac0ab944ee" /><Relationship Type="http://schemas.openxmlformats.org/officeDocument/2006/relationships/slide" Target="/ppt/slides/slide4.xml" Id="R5255de8cd17d4fd5" /><Relationship Type="http://schemas.openxmlformats.org/officeDocument/2006/relationships/slide" Target="/ppt/slides/slide5.xml" Id="R32c4bf68a60d43d7" /><Relationship Type="http://schemas.openxmlformats.org/officeDocument/2006/relationships/slide" Target="/ppt/slides/slide6.xml" Id="Re1dd0991c64640d9" /><Relationship Type="http://schemas.openxmlformats.org/officeDocument/2006/relationships/slide" Target="/ppt/slides/slide7.xml" Id="R3e124713c6ef4c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d1305c17942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3cf2f4a1b4627" /><Relationship Type="http://schemas.openxmlformats.org/officeDocument/2006/relationships/theme" Target="/ppt/slideMasters/theme/theme1.xml" Id="R3adc1ad7d0bc48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3cf2f4a1b46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7e09e07c9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2fe2857684a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fead447a044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9ddb317534b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a531340394e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1fc8a3b034d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dec30b28d4c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CERI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CERI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18 603 506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149 087 782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163 850 406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MARIE ANDVORD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Andvord AS, Nedre Vollgate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917 029 180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CERI INVEST AS</a:t>
            </a:r>
          </a:p>
        </p:txBody>
      </p:sp>
    </p:spTree>
  </p:cSld>
  <p:clrMapOvr>
    <a:masterClrMapping xmlns:a="http://schemas.openxmlformats.org/drawingml/2006/main"/>
  </p:clrMapOvr>
</p:sld>
</file>