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80f678359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88b530fdb4dbd"/>
  </p:sldMasterIdLst>
  <p:sldIdLst>
    <p:sldId xmlns:r="http://schemas.openxmlformats.org/officeDocument/2006/relationships" id="256" r:id="Rf7e2b8f3b3ae4cc8"/>
    <p:sldId xmlns:r="http://schemas.openxmlformats.org/officeDocument/2006/relationships" id="257" r:id="R52ec152ec5f24db7"/>
    <p:sldId xmlns:r="http://schemas.openxmlformats.org/officeDocument/2006/relationships" id="258" r:id="R4787c06a82aa4b19"/>
    <p:sldId xmlns:r="http://schemas.openxmlformats.org/officeDocument/2006/relationships" id="259" r:id="R5ae7d2ae8ae34369"/>
    <p:sldId xmlns:r="http://schemas.openxmlformats.org/officeDocument/2006/relationships" id="260" r:id="R1d7a064816ff4d06"/>
    <p:sldId xmlns:r="http://schemas.openxmlformats.org/officeDocument/2006/relationships" id="261" r:id="R2e2a8b85e138406b"/>
    <p:sldId xmlns:r="http://schemas.openxmlformats.org/officeDocument/2006/relationships" id="262" r:id="R0130c9314ca8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88b530fdb4dbd" /><Relationship Type="http://schemas.openxmlformats.org/officeDocument/2006/relationships/slide" Target="/ppt/slides/slide1.xml" Id="Rf7e2b8f3b3ae4cc8" /><Relationship Type="http://schemas.openxmlformats.org/officeDocument/2006/relationships/slide" Target="/ppt/slides/slide2.xml" Id="R52ec152ec5f24db7" /><Relationship Type="http://schemas.openxmlformats.org/officeDocument/2006/relationships/slide" Target="/ppt/slides/slide3.xml" Id="R4787c06a82aa4b19" /><Relationship Type="http://schemas.openxmlformats.org/officeDocument/2006/relationships/slide" Target="/ppt/slides/slide4.xml" Id="R5ae7d2ae8ae34369" /><Relationship Type="http://schemas.openxmlformats.org/officeDocument/2006/relationships/slide" Target="/ppt/slides/slide5.xml" Id="R1d7a064816ff4d06" /><Relationship Type="http://schemas.openxmlformats.org/officeDocument/2006/relationships/slide" Target="/ppt/slides/slide6.xml" Id="R2e2a8b85e138406b" /><Relationship Type="http://schemas.openxmlformats.org/officeDocument/2006/relationships/slide" Target="/ppt/slides/slide7.xml" Id="R0130c9314ca8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50a02fe37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cb7bf80f4960" /><Relationship Type="http://schemas.openxmlformats.org/officeDocument/2006/relationships/theme" Target="/ppt/slideMasters/theme/theme1.xml" Id="Rabcc93a7352e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6cb7bf80f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aa8f741c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eeb10e12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ab2a7154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949f9022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96d53e21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d67914e51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155cacfd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153 063 789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155 891 312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CARL-AXEL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917 029 237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 INVEST AS</a:t>
            </a:r>
          </a:p>
        </p:txBody>
      </p:sp>
    </p:spTree>
  </p:cSld>
  <p:clrMapOvr>
    <a:masterClrMapping xmlns:a="http://schemas.openxmlformats.org/drawingml/2006/main"/>
  </p:clrMapOvr>
</p:sld>
</file>