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6ab7122559d45a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21a896499b540e0"/>
  </p:sldMasterIdLst>
  <p:sldIdLst>
    <p:sldId xmlns:r="http://schemas.openxmlformats.org/officeDocument/2006/relationships" id="256" r:id="R3db39b8dc9224f00"/>
    <p:sldId xmlns:r="http://schemas.openxmlformats.org/officeDocument/2006/relationships" id="257" r:id="R2745f37ea33f4401"/>
    <p:sldId xmlns:r="http://schemas.openxmlformats.org/officeDocument/2006/relationships" id="258" r:id="Rb9ac7b9bfe874fea"/>
    <p:sldId xmlns:r="http://schemas.openxmlformats.org/officeDocument/2006/relationships" id="259" r:id="Rac8e3187eba748cd"/>
    <p:sldId xmlns:r="http://schemas.openxmlformats.org/officeDocument/2006/relationships" id="260" r:id="R6b70405fd8cb487e"/>
    <p:sldId xmlns:r="http://schemas.openxmlformats.org/officeDocument/2006/relationships" id="261" r:id="Rc12ea8f079fd4371"/>
    <p:sldId xmlns:r="http://schemas.openxmlformats.org/officeDocument/2006/relationships" id="262" r:id="Rec354344f9b1401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1a896499b540e0" /><Relationship Type="http://schemas.openxmlformats.org/officeDocument/2006/relationships/slide" Target="/ppt/slides/slide1.xml" Id="R3db39b8dc9224f00" /><Relationship Type="http://schemas.openxmlformats.org/officeDocument/2006/relationships/slide" Target="/ppt/slides/slide2.xml" Id="R2745f37ea33f4401" /><Relationship Type="http://schemas.openxmlformats.org/officeDocument/2006/relationships/slide" Target="/ppt/slides/slide3.xml" Id="Rb9ac7b9bfe874fea" /><Relationship Type="http://schemas.openxmlformats.org/officeDocument/2006/relationships/slide" Target="/ppt/slides/slide4.xml" Id="Rac8e3187eba748cd" /><Relationship Type="http://schemas.openxmlformats.org/officeDocument/2006/relationships/slide" Target="/ppt/slides/slide5.xml" Id="R6b70405fd8cb487e" /><Relationship Type="http://schemas.openxmlformats.org/officeDocument/2006/relationships/slide" Target="/ppt/slides/slide6.xml" Id="Rc12ea8f079fd4371" /><Relationship Type="http://schemas.openxmlformats.org/officeDocument/2006/relationships/slide" Target="/ppt/slides/slide7.xml" Id="Rec354344f9b1401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57de53d67f425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664e96a9c74b1e" /><Relationship Type="http://schemas.openxmlformats.org/officeDocument/2006/relationships/theme" Target="/ppt/slideMasters/theme/theme1.xml" Id="Rb3d9079675b4411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6664e96a9c74b1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3f21b2e5364f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1876c2739a44b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20f7c1560f4a8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a1bdae36104fa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c4043284a2482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65c3f45b7d4ee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1eef94094f488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CS CONSULTING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CS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CS CONSULTING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CS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CS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CS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−65 686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3 691 548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3 755 702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7 323 573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CS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CHRISTEN DOKK SMITH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IDA DOKK SMITH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GABRIEL DOKK SMITH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CS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Sørsletta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0756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14 85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gabriel@dsmith.no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917 077 576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CS CONSULTING AS</a:t>
            </a:r>
          </a:p>
        </p:txBody>
      </p:sp>
    </p:spTree>
  </p:cSld>
  <p:clrMapOvr>
    <a:masterClrMapping xmlns:a="http://schemas.openxmlformats.org/drawingml/2006/main"/>
  </p:clrMapOvr>
</p:sld>
</file>