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ad529798942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95ba9fff6442c"/>
  </p:sldMasterIdLst>
  <p:sldIdLst>
    <p:sldId xmlns:r="http://schemas.openxmlformats.org/officeDocument/2006/relationships" id="256" r:id="R3cb118351d7c427f"/>
    <p:sldId xmlns:r="http://schemas.openxmlformats.org/officeDocument/2006/relationships" id="257" r:id="R144f6334fed2485c"/>
    <p:sldId xmlns:r="http://schemas.openxmlformats.org/officeDocument/2006/relationships" id="258" r:id="R2bc94be1407c47f6"/>
    <p:sldId xmlns:r="http://schemas.openxmlformats.org/officeDocument/2006/relationships" id="259" r:id="Rd9a6037875354830"/>
    <p:sldId xmlns:r="http://schemas.openxmlformats.org/officeDocument/2006/relationships" id="260" r:id="Rc7c5efb42bbc40f0"/>
    <p:sldId xmlns:r="http://schemas.openxmlformats.org/officeDocument/2006/relationships" id="261" r:id="Re39d30320ac842fd"/>
    <p:sldId xmlns:r="http://schemas.openxmlformats.org/officeDocument/2006/relationships" id="262" r:id="Rf04be2dabf7b46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95ba9fff6442c" /><Relationship Type="http://schemas.openxmlformats.org/officeDocument/2006/relationships/slide" Target="/ppt/slides/slide1.xml" Id="R3cb118351d7c427f" /><Relationship Type="http://schemas.openxmlformats.org/officeDocument/2006/relationships/slide" Target="/ppt/slides/slide2.xml" Id="R144f6334fed2485c" /><Relationship Type="http://schemas.openxmlformats.org/officeDocument/2006/relationships/slide" Target="/ppt/slides/slide3.xml" Id="R2bc94be1407c47f6" /><Relationship Type="http://schemas.openxmlformats.org/officeDocument/2006/relationships/slide" Target="/ppt/slides/slide4.xml" Id="Rd9a6037875354830" /><Relationship Type="http://schemas.openxmlformats.org/officeDocument/2006/relationships/slide" Target="/ppt/slides/slide5.xml" Id="Rc7c5efb42bbc40f0" /><Relationship Type="http://schemas.openxmlformats.org/officeDocument/2006/relationships/slide" Target="/ppt/slides/slide6.xml" Id="Re39d30320ac842fd" /><Relationship Type="http://schemas.openxmlformats.org/officeDocument/2006/relationships/slide" Target="/ppt/slides/slide7.xml" Id="Rf04be2dabf7b46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518f7088f47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46f207b304ae3" /><Relationship Type="http://schemas.openxmlformats.org/officeDocument/2006/relationships/theme" Target="/ppt/slideMasters/theme/theme1.xml" Id="Rd3b2f6d0c163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e46f207b304a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e4b50a5fa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e3be92b684d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21d588fbf4a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8fe5a54b449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46ea9df6140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5ffdf264c4e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649677b504c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GROVEN INVEST AS ble etablert [år] og holder til i Farstad.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2 096 569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2 958 035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DAGFINN GROVEN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Flønesvegen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6444 Farstad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917 078 580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INVEST AS</a:t>
            </a:r>
          </a:p>
        </p:txBody>
      </p:sp>
    </p:spTree>
  </p:cSld>
  <p:clrMapOvr>
    <a:masterClrMapping xmlns:a="http://schemas.openxmlformats.org/drawingml/2006/main"/>
  </p:clrMapOvr>
</p:sld>
</file>