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2a02828ee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50461b928452a"/>
  </p:sldMasterIdLst>
  <p:sldIdLst>
    <p:sldId xmlns:r="http://schemas.openxmlformats.org/officeDocument/2006/relationships" id="256" r:id="R0cd8e2e0575f4a74"/>
    <p:sldId xmlns:r="http://schemas.openxmlformats.org/officeDocument/2006/relationships" id="257" r:id="Red760f0de73b4750"/>
    <p:sldId xmlns:r="http://schemas.openxmlformats.org/officeDocument/2006/relationships" id="258" r:id="Rf657bbfc08d94ddd"/>
    <p:sldId xmlns:r="http://schemas.openxmlformats.org/officeDocument/2006/relationships" id="259" r:id="R67a0a5276296413b"/>
    <p:sldId xmlns:r="http://schemas.openxmlformats.org/officeDocument/2006/relationships" id="260" r:id="Rc5d977caec414429"/>
    <p:sldId xmlns:r="http://schemas.openxmlformats.org/officeDocument/2006/relationships" id="261" r:id="Re8750eb8f8954148"/>
    <p:sldId xmlns:r="http://schemas.openxmlformats.org/officeDocument/2006/relationships" id="262" r:id="R64130426a06e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50461b928452a" /><Relationship Type="http://schemas.openxmlformats.org/officeDocument/2006/relationships/slide" Target="/ppt/slides/slide1.xml" Id="R0cd8e2e0575f4a74" /><Relationship Type="http://schemas.openxmlformats.org/officeDocument/2006/relationships/slide" Target="/ppt/slides/slide2.xml" Id="Red760f0de73b4750" /><Relationship Type="http://schemas.openxmlformats.org/officeDocument/2006/relationships/slide" Target="/ppt/slides/slide3.xml" Id="Rf657bbfc08d94ddd" /><Relationship Type="http://schemas.openxmlformats.org/officeDocument/2006/relationships/slide" Target="/ppt/slides/slide4.xml" Id="R67a0a5276296413b" /><Relationship Type="http://schemas.openxmlformats.org/officeDocument/2006/relationships/slide" Target="/ppt/slides/slide5.xml" Id="Rc5d977caec414429" /><Relationship Type="http://schemas.openxmlformats.org/officeDocument/2006/relationships/slide" Target="/ppt/slides/slide6.xml" Id="Re8750eb8f8954148" /><Relationship Type="http://schemas.openxmlformats.org/officeDocument/2006/relationships/slide" Target="/ppt/slides/slide7.xml" Id="R64130426a06e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da991670d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09eeac454465" /><Relationship Type="http://schemas.openxmlformats.org/officeDocument/2006/relationships/theme" Target="/ppt/slideMasters/theme/theme1.xml" Id="R412de8517a3e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f09eeac45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7f94eb25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1c23c9a3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a7f160261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2573eea7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21d31a9e7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21eef059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42e2aa53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