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e9314de35c42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49a73e7e2f4cfb"/>
  </p:sldMasterIdLst>
  <p:sldIdLst>
    <p:sldId xmlns:r="http://schemas.openxmlformats.org/officeDocument/2006/relationships" id="256" r:id="R82546ef55c7e4cbe"/>
    <p:sldId xmlns:r="http://schemas.openxmlformats.org/officeDocument/2006/relationships" id="257" r:id="R48bdd61f5a374bc5"/>
    <p:sldId xmlns:r="http://schemas.openxmlformats.org/officeDocument/2006/relationships" id="258" r:id="Rce652665f91e4b5d"/>
    <p:sldId xmlns:r="http://schemas.openxmlformats.org/officeDocument/2006/relationships" id="259" r:id="R058e021f0f284cd0"/>
    <p:sldId xmlns:r="http://schemas.openxmlformats.org/officeDocument/2006/relationships" id="260" r:id="Rc40081a039d54e75"/>
    <p:sldId xmlns:r="http://schemas.openxmlformats.org/officeDocument/2006/relationships" id="261" r:id="Rb9e9c78266a64d4c"/>
    <p:sldId xmlns:r="http://schemas.openxmlformats.org/officeDocument/2006/relationships" id="262" r:id="R8c15641e92ae4e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49a73e7e2f4cfb" /><Relationship Type="http://schemas.openxmlformats.org/officeDocument/2006/relationships/slide" Target="/ppt/slides/slide1.xml" Id="R82546ef55c7e4cbe" /><Relationship Type="http://schemas.openxmlformats.org/officeDocument/2006/relationships/slide" Target="/ppt/slides/slide2.xml" Id="R48bdd61f5a374bc5" /><Relationship Type="http://schemas.openxmlformats.org/officeDocument/2006/relationships/slide" Target="/ppt/slides/slide3.xml" Id="Rce652665f91e4b5d" /><Relationship Type="http://schemas.openxmlformats.org/officeDocument/2006/relationships/slide" Target="/ppt/slides/slide4.xml" Id="R058e021f0f284cd0" /><Relationship Type="http://schemas.openxmlformats.org/officeDocument/2006/relationships/slide" Target="/ppt/slides/slide5.xml" Id="Rc40081a039d54e75" /><Relationship Type="http://schemas.openxmlformats.org/officeDocument/2006/relationships/slide" Target="/ppt/slides/slide6.xml" Id="Rb9e9c78266a64d4c" /><Relationship Type="http://schemas.openxmlformats.org/officeDocument/2006/relationships/slide" Target="/ppt/slides/slide7.xml" Id="R8c15641e92ae4e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9672591d7748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e33af3ec746fb" /><Relationship Type="http://schemas.openxmlformats.org/officeDocument/2006/relationships/theme" Target="/ppt/slideMasters/theme/theme1.xml" Id="R60b3f95497f54f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ee33af3ec746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d3e1de60241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c004ed2df44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01aac17a643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d3ffb603b48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8ae91ce5043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bdd4341a545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88e5761ad43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 EIENDOM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11 043 757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3 883 745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11 906 725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FLAMINGO HOLDING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 EIENDOM AS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HOLDING AS  –  12,4 %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1072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vartdal@vartdalplast.no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917 082 839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