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651f97534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c1128e2b54694"/>
  </p:sldMasterIdLst>
  <p:sldIdLst>
    <p:sldId xmlns:r="http://schemas.openxmlformats.org/officeDocument/2006/relationships" id="256" r:id="R1158e41866be4e42"/>
    <p:sldId xmlns:r="http://schemas.openxmlformats.org/officeDocument/2006/relationships" id="257" r:id="Radccdad34f7d485f"/>
    <p:sldId xmlns:r="http://schemas.openxmlformats.org/officeDocument/2006/relationships" id="258" r:id="R68ed26f658d54d03"/>
    <p:sldId xmlns:r="http://schemas.openxmlformats.org/officeDocument/2006/relationships" id="259" r:id="R5b72439d68fe47a3"/>
    <p:sldId xmlns:r="http://schemas.openxmlformats.org/officeDocument/2006/relationships" id="260" r:id="R0ea42604fd064816"/>
    <p:sldId xmlns:r="http://schemas.openxmlformats.org/officeDocument/2006/relationships" id="261" r:id="R2bddd44a77bc4ba0"/>
    <p:sldId xmlns:r="http://schemas.openxmlformats.org/officeDocument/2006/relationships" id="262" r:id="R2cfc8258b239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c1128e2b54694" /><Relationship Type="http://schemas.openxmlformats.org/officeDocument/2006/relationships/slide" Target="/ppt/slides/slide1.xml" Id="R1158e41866be4e42" /><Relationship Type="http://schemas.openxmlformats.org/officeDocument/2006/relationships/slide" Target="/ppt/slides/slide2.xml" Id="Radccdad34f7d485f" /><Relationship Type="http://schemas.openxmlformats.org/officeDocument/2006/relationships/slide" Target="/ppt/slides/slide3.xml" Id="R68ed26f658d54d03" /><Relationship Type="http://schemas.openxmlformats.org/officeDocument/2006/relationships/slide" Target="/ppt/slides/slide4.xml" Id="R5b72439d68fe47a3" /><Relationship Type="http://schemas.openxmlformats.org/officeDocument/2006/relationships/slide" Target="/ppt/slides/slide5.xml" Id="R0ea42604fd064816" /><Relationship Type="http://schemas.openxmlformats.org/officeDocument/2006/relationships/slide" Target="/ppt/slides/slide6.xml" Id="R2bddd44a77bc4ba0" /><Relationship Type="http://schemas.openxmlformats.org/officeDocument/2006/relationships/slide" Target="/ppt/slides/slide7.xml" Id="R2cfc8258b239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8e7828ed2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e2484fe546b0" /><Relationship Type="http://schemas.openxmlformats.org/officeDocument/2006/relationships/theme" Target="/ppt/slideMasters/theme/theme1.xml" Id="Re28fed4d8263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be2484fe5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1342dec5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da60a3f0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1a12c242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53dd121d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6945b0ca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bffee3b2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72b5cc3b8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69 531 759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107 881 820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108 330 716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CHRISTIANSEN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Boganeset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 HOLDING AS</a:t>
            </a:r>
          </a:p>
        </p:txBody>
      </p:sp>
    </p:spTree>
  </p:cSld>
  <p:clrMapOvr>
    <a:masterClrMapping xmlns:a="http://schemas.openxmlformats.org/drawingml/2006/main"/>
  </p:clrMapOvr>
</p:sld>
</file>