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fd5abc8ce249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cd8da74a074a27"/>
  </p:sldMasterIdLst>
  <p:sldIdLst>
    <p:sldId xmlns:r="http://schemas.openxmlformats.org/officeDocument/2006/relationships" id="256" r:id="Rc891616b0fea4367"/>
    <p:sldId xmlns:r="http://schemas.openxmlformats.org/officeDocument/2006/relationships" id="257" r:id="R47dcfc8df5324c41"/>
    <p:sldId xmlns:r="http://schemas.openxmlformats.org/officeDocument/2006/relationships" id="258" r:id="Re6b2aaf771cd4eff"/>
    <p:sldId xmlns:r="http://schemas.openxmlformats.org/officeDocument/2006/relationships" id="259" r:id="Rf716a86050f240f2"/>
    <p:sldId xmlns:r="http://schemas.openxmlformats.org/officeDocument/2006/relationships" id="260" r:id="R740268be4c034196"/>
    <p:sldId xmlns:r="http://schemas.openxmlformats.org/officeDocument/2006/relationships" id="261" r:id="R5f209ceb5c1149e4"/>
    <p:sldId xmlns:r="http://schemas.openxmlformats.org/officeDocument/2006/relationships" id="262" r:id="R069528c39b994c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cd8da74a074a27" /><Relationship Type="http://schemas.openxmlformats.org/officeDocument/2006/relationships/slide" Target="/ppt/slides/slide1.xml" Id="Rc891616b0fea4367" /><Relationship Type="http://schemas.openxmlformats.org/officeDocument/2006/relationships/slide" Target="/ppt/slides/slide2.xml" Id="R47dcfc8df5324c41" /><Relationship Type="http://schemas.openxmlformats.org/officeDocument/2006/relationships/slide" Target="/ppt/slides/slide3.xml" Id="Re6b2aaf771cd4eff" /><Relationship Type="http://schemas.openxmlformats.org/officeDocument/2006/relationships/slide" Target="/ppt/slides/slide4.xml" Id="Rf716a86050f240f2" /><Relationship Type="http://schemas.openxmlformats.org/officeDocument/2006/relationships/slide" Target="/ppt/slides/slide5.xml" Id="R740268be4c034196" /><Relationship Type="http://schemas.openxmlformats.org/officeDocument/2006/relationships/slide" Target="/ppt/slides/slide6.xml" Id="R5f209ceb5c1149e4" /><Relationship Type="http://schemas.openxmlformats.org/officeDocument/2006/relationships/slide" Target="/ppt/slides/slide7.xml" Id="R069528c39b994c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5004e858ba43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b970e470b4123" /><Relationship Type="http://schemas.openxmlformats.org/officeDocument/2006/relationships/theme" Target="/ppt/slideMasters/theme/theme1.xml" Id="Rb3e25445f78740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cb970e470b41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66115557047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c5bcf8e3240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4d52ae2df43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c5e77228a4c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227d6d3cf4e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fbcbf1bea4e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e8b11923542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RAPP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RAPP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RAPP &amp; CO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RAPP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RAPP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RAPP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207 203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12 725 037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21 364 202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RAPP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ASTRID SYVERTSEN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KJERSTI SYVERTSEN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SIGURD SYVERTSEN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RAPP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Ruglandveien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917 090 211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RAPP &amp; CO AS</a:t>
            </a:r>
          </a:p>
        </p:txBody>
      </p:sp>
    </p:spTree>
  </p:cSld>
  <p:clrMapOvr>
    <a:masterClrMapping xmlns:a="http://schemas.openxmlformats.org/drawingml/2006/main"/>
  </p:clrMapOvr>
</p:sld>
</file>