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01546f4d5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32b5ea6b04ed3"/>
  </p:sldMasterIdLst>
  <p:sldIdLst>
    <p:sldId xmlns:r="http://schemas.openxmlformats.org/officeDocument/2006/relationships" id="256" r:id="R4aff2fa53fc04b18"/>
    <p:sldId xmlns:r="http://schemas.openxmlformats.org/officeDocument/2006/relationships" id="257" r:id="R30fd3c0f9fab4b37"/>
    <p:sldId xmlns:r="http://schemas.openxmlformats.org/officeDocument/2006/relationships" id="258" r:id="Rb38d2cf3bead472e"/>
    <p:sldId xmlns:r="http://schemas.openxmlformats.org/officeDocument/2006/relationships" id="259" r:id="R0c133db475c74c16"/>
    <p:sldId xmlns:r="http://schemas.openxmlformats.org/officeDocument/2006/relationships" id="260" r:id="Rde552d0d1e0c4903"/>
    <p:sldId xmlns:r="http://schemas.openxmlformats.org/officeDocument/2006/relationships" id="261" r:id="R657060e32d3f4c70"/>
    <p:sldId xmlns:r="http://schemas.openxmlformats.org/officeDocument/2006/relationships" id="262" r:id="R9e70c9265702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2b5ea6b04ed3" /><Relationship Type="http://schemas.openxmlformats.org/officeDocument/2006/relationships/slide" Target="/ppt/slides/slide1.xml" Id="R4aff2fa53fc04b18" /><Relationship Type="http://schemas.openxmlformats.org/officeDocument/2006/relationships/slide" Target="/ppt/slides/slide2.xml" Id="R30fd3c0f9fab4b37" /><Relationship Type="http://schemas.openxmlformats.org/officeDocument/2006/relationships/slide" Target="/ppt/slides/slide3.xml" Id="Rb38d2cf3bead472e" /><Relationship Type="http://schemas.openxmlformats.org/officeDocument/2006/relationships/slide" Target="/ppt/slides/slide4.xml" Id="R0c133db475c74c16" /><Relationship Type="http://schemas.openxmlformats.org/officeDocument/2006/relationships/slide" Target="/ppt/slides/slide5.xml" Id="Rde552d0d1e0c4903" /><Relationship Type="http://schemas.openxmlformats.org/officeDocument/2006/relationships/slide" Target="/ppt/slides/slide6.xml" Id="R657060e32d3f4c70" /><Relationship Type="http://schemas.openxmlformats.org/officeDocument/2006/relationships/slide" Target="/ppt/slides/slide7.xml" Id="R9e70c9265702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baf1ded01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a0c03c124069" /><Relationship Type="http://schemas.openxmlformats.org/officeDocument/2006/relationships/theme" Target="/ppt/slideMasters/theme/theme1.xml" Id="Rf8215d95b028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8a0c03c12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30a58b02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1635bd7d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f7f2c67e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91bfe456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a3705c40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cf8e6998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2539efca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