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bae1a4af3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5dc85fdbb41f2"/>
  </p:sldMasterIdLst>
  <p:sldIdLst>
    <p:sldId xmlns:r="http://schemas.openxmlformats.org/officeDocument/2006/relationships" id="256" r:id="Rbda93deaad1240cf"/>
    <p:sldId xmlns:r="http://schemas.openxmlformats.org/officeDocument/2006/relationships" id="257" r:id="Rf3c0f429850044a0"/>
    <p:sldId xmlns:r="http://schemas.openxmlformats.org/officeDocument/2006/relationships" id="258" r:id="R6d8b46ce926346b1"/>
    <p:sldId xmlns:r="http://schemas.openxmlformats.org/officeDocument/2006/relationships" id="259" r:id="Rd545bb21475f43fb"/>
    <p:sldId xmlns:r="http://schemas.openxmlformats.org/officeDocument/2006/relationships" id="260" r:id="Ra32d9461e5d44212"/>
    <p:sldId xmlns:r="http://schemas.openxmlformats.org/officeDocument/2006/relationships" id="261" r:id="Re393fc0d26ad419f"/>
    <p:sldId xmlns:r="http://schemas.openxmlformats.org/officeDocument/2006/relationships" id="262" r:id="R182a1936a292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5dc85fdbb41f2" /><Relationship Type="http://schemas.openxmlformats.org/officeDocument/2006/relationships/slide" Target="/ppt/slides/slide1.xml" Id="Rbda93deaad1240cf" /><Relationship Type="http://schemas.openxmlformats.org/officeDocument/2006/relationships/slide" Target="/ppt/slides/slide2.xml" Id="Rf3c0f429850044a0" /><Relationship Type="http://schemas.openxmlformats.org/officeDocument/2006/relationships/slide" Target="/ppt/slides/slide3.xml" Id="R6d8b46ce926346b1" /><Relationship Type="http://schemas.openxmlformats.org/officeDocument/2006/relationships/slide" Target="/ppt/slides/slide4.xml" Id="Rd545bb21475f43fb" /><Relationship Type="http://schemas.openxmlformats.org/officeDocument/2006/relationships/slide" Target="/ppt/slides/slide5.xml" Id="Ra32d9461e5d44212" /><Relationship Type="http://schemas.openxmlformats.org/officeDocument/2006/relationships/slide" Target="/ppt/slides/slide6.xml" Id="Re393fc0d26ad419f" /><Relationship Type="http://schemas.openxmlformats.org/officeDocument/2006/relationships/slide" Target="/ppt/slides/slide7.xml" Id="R182a1936a292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0eb6c7794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316a0e8e483a" /><Relationship Type="http://schemas.openxmlformats.org/officeDocument/2006/relationships/theme" Target="/ppt/slideMasters/theme/theme1.xml" Id="R8fcc6c5b7764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d316a0e8e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846d17c5e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c467e06b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f37d8011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f3f1fa6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faf22768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374a224b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58e11e72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3X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3X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161 634 711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166 434 221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43,1 %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