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5ffd843984e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5405af84d4737"/>
  </p:sldMasterIdLst>
  <p:sldIdLst>
    <p:sldId xmlns:r="http://schemas.openxmlformats.org/officeDocument/2006/relationships" id="256" r:id="R2209f565536e4c9c"/>
    <p:sldId xmlns:r="http://schemas.openxmlformats.org/officeDocument/2006/relationships" id="257" r:id="R8549a4a023ce4f19"/>
    <p:sldId xmlns:r="http://schemas.openxmlformats.org/officeDocument/2006/relationships" id="258" r:id="R8f043228966a4d1d"/>
    <p:sldId xmlns:r="http://schemas.openxmlformats.org/officeDocument/2006/relationships" id="259" r:id="R46a2656a5fff4cfd"/>
    <p:sldId xmlns:r="http://schemas.openxmlformats.org/officeDocument/2006/relationships" id="260" r:id="R8125f4d5b7e64885"/>
    <p:sldId xmlns:r="http://schemas.openxmlformats.org/officeDocument/2006/relationships" id="261" r:id="Re5aebafd515d4598"/>
    <p:sldId xmlns:r="http://schemas.openxmlformats.org/officeDocument/2006/relationships" id="262" r:id="R3f5216ca6c39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5405af84d4737" /><Relationship Type="http://schemas.openxmlformats.org/officeDocument/2006/relationships/slide" Target="/ppt/slides/slide1.xml" Id="R2209f565536e4c9c" /><Relationship Type="http://schemas.openxmlformats.org/officeDocument/2006/relationships/slide" Target="/ppt/slides/slide2.xml" Id="R8549a4a023ce4f19" /><Relationship Type="http://schemas.openxmlformats.org/officeDocument/2006/relationships/slide" Target="/ppt/slides/slide3.xml" Id="R8f043228966a4d1d" /><Relationship Type="http://schemas.openxmlformats.org/officeDocument/2006/relationships/slide" Target="/ppt/slides/slide4.xml" Id="R46a2656a5fff4cfd" /><Relationship Type="http://schemas.openxmlformats.org/officeDocument/2006/relationships/slide" Target="/ppt/slides/slide5.xml" Id="R8125f4d5b7e64885" /><Relationship Type="http://schemas.openxmlformats.org/officeDocument/2006/relationships/slide" Target="/ppt/slides/slide6.xml" Id="Re5aebafd515d4598" /><Relationship Type="http://schemas.openxmlformats.org/officeDocument/2006/relationships/slide" Target="/ppt/slides/slide7.xml" Id="R3f5216ca6c39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faddf2723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391be1e1a48df" /><Relationship Type="http://schemas.openxmlformats.org/officeDocument/2006/relationships/theme" Target="/ppt/slideMasters/theme/theme1.xml" Id="R4f0b8828f41a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391be1e1a48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98c1b54af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89104399b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6217bf9d1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b3092a85c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43b7c6c7f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9d1da4f45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9fff3935d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