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800f0fdf3bf4f3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350381655e64ba8"/>
  </p:sldMasterIdLst>
  <p:sldIdLst>
    <p:sldId xmlns:r="http://schemas.openxmlformats.org/officeDocument/2006/relationships" id="256" r:id="R761bc1f8c9c64aa5"/>
    <p:sldId xmlns:r="http://schemas.openxmlformats.org/officeDocument/2006/relationships" id="257" r:id="R4d1c8137b3f249fe"/>
    <p:sldId xmlns:r="http://schemas.openxmlformats.org/officeDocument/2006/relationships" id="258" r:id="R6d821a7916ea4f3a"/>
    <p:sldId xmlns:r="http://schemas.openxmlformats.org/officeDocument/2006/relationships" id="259" r:id="R20131ad180e94d9e"/>
    <p:sldId xmlns:r="http://schemas.openxmlformats.org/officeDocument/2006/relationships" id="260" r:id="R02ae607518f74207"/>
    <p:sldId xmlns:r="http://schemas.openxmlformats.org/officeDocument/2006/relationships" id="261" r:id="Recaa2f4543b04b02"/>
    <p:sldId xmlns:r="http://schemas.openxmlformats.org/officeDocument/2006/relationships" id="262" r:id="R74bec94e604347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50381655e64ba8" /><Relationship Type="http://schemas.openxmlformats.org/officeDocument/2006/relationships/slide" Target="/ppt/slides/slide1.xml" Id="R761bc1f8c9c64aa5" /><Relationship Type="http://schemas.openxmlformats.org/officeDocument/2006/relationships/slide" Target="/ppt/slides/slide2.xml" Id="R4d1c8137b3f249fe" /><Relationship Type="http://schemas.openxmlformats.org/officeDocument/2006/relationships/slide" Target="/ppt/slides/slide3.xml" Id="R6d821a7916ea4f3a" /><Relationship Type="http://schemas.openxmlformats.org/officeDocument/2006/relationships/slide" Target="/ppt/slides/slide4.xml" Id="R20131ad180e94d9e" /><Relationship Type="http://schemas.openxmlformats.org/officeDocument/2006/relationships/slide" Target="/ppt/slides/slide5.xml" Id="R02ae607518f74207" /><Relationship Type="http://schemas.openxmlformats.org/officeDocument/2006/relationships/slide" Target="/ppt/slides/slide6.xml" Id="Recaa2f4543b04b02" /><Relationship Type="http://schemas.openxmlformats.org/officeDocument/2006/relationships/slide" Target="/ppt/slides/slide7.xml" Id="R74bec94e604347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06bd5046e44e0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ba4580bb8441d4" /><Relationship Type="http://schemas.openxmlformats.org/officeDocument/2006/relationships/theme" Target="/ppt/slideMasters/theme/theme1.xml" Id="R23968653e6e549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ba4580bb8441d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2edaa4edca43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0af14545754d1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43d70b95b2484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2d6a46d0064bf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7f6f9ea9f1466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535d0c98f14bd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996e21609b429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JEKTEVIKA III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JEKTEVIKA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JEKTEVIKA III AS ble etablert [år] og holder til i Skjold.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JEKTEVIKA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JEKTEVIKA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JEKTEVIKA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−23 193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417 231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37 184 773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37 184 773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JEKTEVIKA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MATRE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JEKTEVIKA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Øystein Matre, Isvikvegen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5574 Skjold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917 231 427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JEKTEVIKA III AS</a:t>
            </a:r>
          </a:p>
        </p:txBody>
      </p:sp>
    </p:spTree>
  </p:cSld>
  <p:clrMapOvr>
    <a:masterClrMapping xmlns:a="http://schemas.openxmlformats.org/drawingml/2006/main"/>
  </p:clrMapOvr>
</p:sld>
</file>