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94501db7e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1fab86a9e48bc"/>
  </p:sldMasterIdLst>
  <p:sldIdLst>
    <p:sldId xmlns:r="http://schemas.openxmlformats.org/officeDocument/2006/relationships" id="256" r:id="R4a95faecf3cc4f98"/>
    <p:sldId xmlns:r="http://schemas.openxmlformats.org/officeDocument/2006/relationships" id="257" r:id="Rf1e0e049dd1a4ad0"/>
    <p:sldId xmlns:r="http://schemas.openxmlformats.org/officeDocument/2006/relationships" id="258" r:id="Re10fddb324b2480a"/>
    <p:sldId xmlns:r="http://schemas.openxmlformats.org/officeDocument/2006/relationships" id="259" r:id="Re27537bb11e945ef"/>
    <p:sldId xmlns:r="http://schemas.openxmlformats.org/officeDocument/2006/relationships" id="260" r:id="R2272a60b17c04544"/>
    <p:sldId xmlns:r="http://schemas.openxmlformats.org/officeDocument/2006/relationships" id="261" r:id="R51b61e3971c94b4a"/>
    <p:sldId xmlns:r="http://schemas.openxmlformats.org/officeDocument/2006/relationships" id="262" r:id="Rd81b46573dbd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1fab86a9e48bc" /><Relationship Type="http://schemas.openxmlformats.org/officeDocument/2006/relationships/slide" Target="/ppt/slides/slide1.xml" Id="R4a95faecf3cc4f98" /><Relationship Type="http://schemas.openxmlformats.org/officeDocument/2006/relationships/slide" Target="/ppt/slides/slide2.xml" Id="Rf1e0e049dd1a4ad0" /><Relationship Type="http://schemas.openxmlformats.org/officeDocument/2006/relationships/slide" Target="/ppt/slides/slide3.xml" Id="Re10fddb324b2480a" /><Relationship Type="http://schemas.openxmlformats.org/officeDocument/2006/relationships/slide" Target="/ppt/slides/slide4.xml" Id="Re27537bb11e945ef" /><Relationship Type="http://schemas.openxmlformats.org/officeDocument/2006/relationships/slide" Target="/ppt/slides/slide5.xml" Id="R2272a60b17c04544" /><Relationship Type="http://schemas.openxmlformats.org/officeDocument/2006/relationships/slide" Target="/ppt/slides/slide6.xml" Id="R51b61e3971c94b4a" /><Relationship Type="http://schemas.openxmlformats.org/officeDocument/2006/relationships/slide" Target="/ppt/slides/slide7.xml" Id="Rd81b46573dbd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514b8922c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280b8a76949bc" /><Relationship Type="http://schemas.openxmlformats.org/officeDocument/2006/relationships/theme" Target="/ppt/slideMasters/theme/theme1.xml" Id="Ra96509705136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4280b8a769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3a26d2255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15e9ba9d9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8f095de2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8d73c04e0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c4d8e467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04c5af684d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4820a7558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PARTNER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3 327 541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5 981 896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6 018 929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Lostajet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917 293 708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PARTNER AS</a:t>
            </a:r>
          </a:p>
        </p:txBody>
      </p:sp>
    </p:spTree>
  </p:cSld>
  <p:clrMapOvr>
    <a:masterClrMapping xmlns:a="http://schemas.openxmlformats.org/drawingml/2006/main"/>
  </p:clrMapOvr>
</p:sld>
</file>