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d38f0c63224f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6e3666915d44c3"/>
  </p:sldMasterIdLst>
  <p:sldIdLst>
    <p:sldId xmlns:r="http://schemas.openxmlformats.org/officeDocument/2006/relationships" id="256" r:id="Rb330abf731594254"/>
    <p:sldId xmlns:r="http://schemas.openxmlformats.org/officeDocument/2006/relationships" id="257" r:id="Rfd446138f29d4bc0"/>
    <p:sldId xmlns:r="http://schemas.openxmlformats.org/officeDocument/2006/relationships" id="258" r:id="R7d6b5acace544f6a"/>
    <p:sldId xmlns:r="http://schemas.openxmlformats.org/officeDocument/2006/relationships" id="259" r:id="R9b6c961f4bc64e2e"/>
    <p:sldId xmlns:r="http://schemas.openxmlformats.org/officeDocument/2006/relationships" id="260" r:id="R1c23fba6808c4bbb"/>
    <p:sldId xmlns:r="http://schemas.openxmlformats.org/officeDocument/2006/relationships" id="261" r:id="Re96a8f4fee634233"/>
    <p:sldId xmlns:r="http://schemas.openxmlformats.org/officeDocument/2006/relationships" id="262" r:id="R7bf8fce7391943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6e3666915d44c3" /><Relationship Type="http://schemas.openxmlformats.org/officeDocument/2006/relationships/slide" Target="/ppt/slides/slide1.xml" Id="Rb330abf731594254" /><Relationship Type="http://schemas.openxmlformats.org/officeDocument/2006/relationships/slide" Target="/ppt/slides/slide2.xml" Id="Rfd446138f29d4bc0" /><Relationship Type="http://schemas.openxmlformats.org/officeDocument/2006/relationships/slide" Target="/ppt/slides/slide3.xml" Id="R7d6b5acace544f6a" /><Relationship Type="http://schemas.openxmlformats.org/officeDocument/2006/relationships/slide" Target="/ppt/slides/slide4.xml" Id="R9b6c961f4bc64e2e" /><Relationship Type="http://schemas.openxmlformats.org/officeDocument/2006/relationships/slide" Target="/ppt/slides/slide5.xml" Id="R1c23fba6808c4bbb" /><Relationship Type="http://schemas.openxmlformats.org/officeDocument/2006/relationships/slide" Target="/ppt/slides/slide6.xml" Id="Re96a8f4fee634233" /><Relationship Type="http://schemas.openxmlformats.org/officeDocument/2006/relationships/slide" Target="/ppt/slides/slide7.xml" Id="R7bf8fce7391943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3deb673d5847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311b1c5c6c4079" /><Relationship Type="http://schemas.openxmlformats.org/officeDocument/2006/relationships/theme" Target="/ppt/slideMasters/theme/theme1.xml" Id="R16aef48fe1e34b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311b1c5c6c40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73a166c4b847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a5e5bb9eed49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8622545d1040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0f913f99ca42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8fea32deef4d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b213b01e8146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a88abdf50449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ØSTFOLD ETATBYGG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ØSTFOLD ETATBYGG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ØSTFOLD ETATBYGG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ØSTFOLD ETATBYGG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ØSTFOLD ETATBYGG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ØSTFOLD ETATBYGG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−12 740 895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−42 538 000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−4 987 854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90 041 239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ØSTFOLD ETATBYGG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SKOGGATA 19 EIENDOMSINVEST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ØSTFOLD ETATBYGG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Clarksons Platou Property Mgt, Munkedamsveien 62C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property.oslo@clarksons.com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917 320 519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ØSTFOLD ETATBYGG AS</a:t>
            </a:r>
          </a:p>
        </p:txBody>
      </p:sp>
    </p:spTree>
  </p:cSld>
  <p:clrMapOvr>
    <a:masterClrMapping xmlns:a="http://schemas.openxmlformats.org/drawingml/2006/main"/>
  </p:clrMapOvr>
</p:sld>
</file>