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e53587c6f742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6021deede34ce5"/>
  </p:sldMasterIdLst>
  <p:sldIdLst>
    <p:sldId xmlns:r="http://schemas.openxmlformats.org/officeDocument/2006/relationships" id="256" r:id="R293e0a4b871640d0"/>
    <p:sldId xmlns:r="http://schemas.openxmlformats.org/officeDocument/2006/relationships" id="257" r:id="R2dab3769164349cb"/>
    <p:sldId xmlns:r="http://schemas.openxmlformats.org/officeDocument/2006/relationships" id="258" r:id="R25ef3d37751f4a59"/>
    <p:sldId xmlns:r="http://schemas.openxmlformats.org/officeDocument/2006/relationships" id="259" r:id="Rcf891f8aabfa4fe5"/>
    <p:sldId xmlns:r="http://schemas.openxmlformats.org/officeDocument/2006/relationships" id="260" r:id="R1b889026b9e44ee5"/>
    <p:sldId xmlns:r="http://schemas.openxmlformats.org/officeDocument/2006/relationships" id="261" r:id="R6f0d7bb6d9ed4e69"/>
    <p:sldId xmlns:r="http://schemas.openxmlformats.org/officeDocument/2006/relationships" id="262" r:id="R50ba1476dd1a46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021deede34ce5" /><Relationship Type="http://schemas.openxmlformats.org/officeDocument/2006/relationships/slide" Target="/ppt/slides/slide1.xml" Id="R293e0a4b871640d0" /><Relationship Type="http://schemas.openxmlformats.org/officeDocument/2006/relationships/slide" Target="/ppt/slides/slide2.xml" Id="R2dab3769164349cb" /><Relationship Type="http://schemas.openxmlformats.org/officeDocument/2006/relationships/slide" Target="/ppt/slides/slide3.xml" Id="R25ef3d37751f4a59" /><Relationship Type="http://schemas.openxmlformats.org/officeDocument/2006/relationships/slide" Target="/ppt/slides/slide4.xml" Id="Rcf891f8aabfa4fe5" /><Relationship Type="http://schemas.openxmlformats.org/officeDocument/2006/relationships/slide" Target="/ppt/slides/slide5.xml" Id="R1b889026b9e44ee5" /><Relationship Type="http://schemas.openxmlformats.org/officeDocument/2006/relationships/slide" Target="/ppt/slides/slide6.xml" Id="R6f0d7bb6d9ed4e69" /><Relationship Type="http://schemas.openxmlformats.org/officeDocument/2006/relationships/slide" Target="/ppt/slides/slide7.xml" Id="R50ba1476dd1a46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8e59e8a1648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9c2de873d486b" /><Relationship Type="http://schemas.openxmlformats.org/officeDocument/2006/relationships/theme" Target="/ppt/slideMasters/theme/theme1.xml" Id="R4dc4a97a4b9d4b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9c2de873d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eb1d4b8a448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9a46f323640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4f0f2e66443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198b4c75842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8e32b045f4e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6b04a86c24f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5460bb46241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AMNOC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AMNOC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569 868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−337 201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4 989 227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RISØ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Bråtasvingen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917 330 484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