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fc3a44bafd46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27b85a88f34757"/>
  </p:sldMasterIdLst>
  <p:sldIdLst>
    <p:sldId xmlns:r="http://schemas.openxmlformats.org/officeDocument/2006/relationships" id="256" r:id="R1c36031e19ec4626"/>
    <p:sldId xmlns:r="http://schemas.openxmlformats.org/officeDocument/2006/relationships" id="257" r:id="R75bd4dc8ff29459c"/>
    <p:sldId xmlns:r="http://schemas.openxmlformats.org/officeDocument/2006/relationships" id="258" r:id="R7bb10091ace542ae"/>
    <p:sldId xmlns:r="http://schemas.openxmlformats.org/officeDocument/2006/relationships" id="259" r:id="R02a3fd47f57845e0"/>
    <p:sldId xmlns:r="http://schemas.openxmlformats.org/officeDocument/2006/relationships" id="260" r:id="R1c31532bd4eb4b82"/>
    <p:sldId xmlns:r="http://schemas.openxmlformats.org/officeDocument/2006/relationships" id="261" r:id="R62a92814d3e54dbe"/>
    <p:sldId xmlns:r="http://schemas.openxmlformats.org/officeDocument/2006/relationships" id="262" r:id="R10135bdf9bd848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7b85a88f34757" /><Relationship Type="http://schemas.openxmlformats.org/officeDocument/2006/relationships/slide" Target="/ppt/slides/slide1.xml" Id="R1c36031e19ec4626" /><Relationship Type="http://schemas.openxmlformats.org/officeDocument/2006/relationships/slide" Target="/ppt/slides/slide2.xml" Id="R75bd4dc8ff29459c" /><Relationship Type="http://schemas.openxmlformats.org/officeDocument/2006/relationships/slide" Target="/ppt/slides/slide3.xml" Id="R7bb10091ace542ae" /><Relationship Type="http://schemas.openxmlformats.org/officeDocument/2006/relationships/slide" Target="/ppt/slides/slide4.xml" Id="R02a3fd47f57845e0" /><Relationship Type="http://schemas.openxmlformats.org/officeDocument/2006/relationships/slide" Target="/ppt/slides/slide5.xml" Id="R1c31532bd4eb4b82" /><Relationship Type="http://schemas.openxmlformats.org/officeDocument/2006/relationships/slide" Target="/ppt/slides/slide6.xml" Id="R62a92814d3e54dbe" /><Relationship Type="http://schemas.openxmlformats.org/officeDocument/2006/relationships/slide" Target="/ppt/slides/slide7.xml" Id="R10135bdf9bd848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25f97a7a34b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9b861146a4825" /><Relationship Type="http://schemas.openxmlformats.org/officeDocument/2006/relationships/theme" Target="/ppt/slideMasters/theme/theme1.xml" Id="R29bd355d075e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9b861146a48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0c0bb6203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6d3f1dbd645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97e16a81843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2b18476f249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24c513a9d46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7316170de45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7c0b6a4742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PANDA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PANDA INVEST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−2 674 006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40 630 100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324 409 386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361 115 267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C4L INVEST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ELIRAV INVEST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INRAV INVEST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 INVEST HOLDING AS  –  10,3 %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PANDA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Børehaugen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917 338 590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PANDA INVEST HOLDING AS</a:t>
            </a:r>
          </a:p>
        </p:txBody>
      </p:sp>
    </p:spTree>
  </p:cSld>
  <p:clrMapOvr>
    <a:masterClrMapping xmlns:a="http://schemas.openxmlformats.org/drawingml/2006/main"/>
  </p:clrMapOvr>
</p:sld>
</file>