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9f09f0d3db443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87aa2990ce4c44"/>
  </p:sldMasterIdLst>
  <p:sldIdLst>
    <p:sldId xmlns:r="http://schemas.openxmlformats.org/officeDocument/2006/relationships" id="256" r:id="Rf9340284c26643b0"/>
    <p:sldId xmlns:r="http://schemas.openxmlformats.org/officeDocument/2006/relationships" id="257" r:id="Radcaa683c453409f"/>
    <p:sldId xmlns:r="http://schemas.openxmlformats.org/officeDocument/2006/relationships" id="258" r:id="Rb73cad04d3a14329"/>
    <p:sldId xmlns:r="http://schemas.openxmlformats.org/officeDocument/2006/relationships" id="259" r:id="R8f79c56dfaf04e04"/>
    <p:sldId xmlns:r="http://schemas.openxmlformats.org/officeDocument/2006/relationships" id="260" r:id="R118791a104754ed3"/>
    <p:sldId xmlns:r="http://schemas.openxmlformats.org/officeDocument/2006/relationships" id="261" r:id="R9213f592fbbc457c"/>
    <p:sldId xmlns:r="http://schemas.openxmlformats.org/officeDocument/2006/relationships" id="262" r:id="R142d7910c54e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7aa2990ce4c44" /><Relationship Type="http://schemas.openxmlformats.org/officeDocument/2006/relationships/slide" Target="/ppt/slides/slide1.xml" Id="Rf9340284c26643b0" /><Relationship Type="http://schemas.openxmlformats.org/officeDocument/2006/relationships/slide" Target="/ppt/slides/slide2.xml" Id="Radcaa683c453409f" /><Relationship Type="http://schemas.openxmlformats.org/officeDocument/2006/relationships/slide" Target="/ppt/slides/slide3.xml" Id="Rb73cad04d3a14329" /><Relationship Type="http://schemas.openxmlformats.org/officeDocument/2006/relationships/slide" Target="/ppt/slides/slide4.xml" Id="R8f79c56dfaf04e04" /><Relationship Type="http://schemas.openxmlformats.org/officeDocument/2006/relationships/slide" Target="/ppt/slides/slide5.xml" Id="R118791a104754ed3" /><Relationship Type="http://schemas.openxmlformats.org/officeDocument/2006/relationships/slide" Target="/ppt/slides/slide6.xml" Id="R9213f592fbbc457c" /><Relationship Type="http://schemas.openxmlformats.org/officeDocument/2006/relationships/slide" Target="/ppt/slides/slide7.xml" Id="R142d7910c54e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7f73d9770143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0ca73c5e541ec" /><Relationship Type="http://schemas.openxmlformats.org/officeDocument/2006/relationships/theme" Target="/ppt/slideMasters/theme/theme1.xml" Id="Rece3a78c86314b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510ca73c5e541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caae1df9547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84d0aa34b46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742ba57b545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5420555ca423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cdca26ab54c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b8f8108a449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50a54aabf4d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I@EIENDOM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I@EIENDOM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3 620 459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862 766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130 994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36 009 640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41 572 695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ANN-KRISTIN IVERSEN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ØYVIND IVERSEN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Øyvind Iversen, Nittedalsgata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917 355 525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I@EIENDOM AS</a:t>
            </a:r>
          </a:p>
        </p:txBody>
      </p:sp>
    </p:spTree>
  </p:cSld>
  <p:clrMapOvr>
    <a:masterClrMapping xmlns:a="http://schemas.openxmlformats.org/drawingml/2006/main"/>
  </p:clrMapOvr>
</p:sld>
</file>