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d697cc569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033090f6a4db6"/>
  </p:sldMasterIdLst>
  <p:sldIdLst>
    <p:sldId xmlns:r="http://schemas.openxmlformats.org/officeDocument/2006/relationships" id="256" r:id="R8e6340ed99a74f20"/>
    <p:sldId xmlns:r="http://schemas.openxmlformats.org/officeDocument/2006/relationships" id="257" r:id="Rce98c0cecd914ac6"/>
    <p:sldId xmlns:r="http://schemas.openxmlformats.org/officeDocument/2006/relationships" id="258" r:id="Rf2efc1cbe8054a4e"/>
    <p:sldId xmlns:r="http://schemas.openxmlformats.org/officeDocument/2006/relationships" id="259" r:id="R2b8938c6cf54418c"/>
    <p:sldId xmlns:r="http://schemas.openxmlformats.org/officeDocument/2006/relationships" id="260" r:id="Rcce7e8d5f6ce46f5"/>
    <p:sldId xmlns:r="http://schemas.openxmlformats.org/officeDocument/2006/relationships" id="261" r:id="R87351b73b77a4a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033090f6a4db6" /><Relationship Type="http://schemas.openxmlformats.org/officeDocument/2006/relationships/slide" Target="/ppt/slides/slide1.xml" Id="R8e6340ed99a74f20" /><Relationship Type="http://schemas.openxmlformats.org/officeDocument/2006/relationships/slide" Target="/ppt/slides/slide2.xml" Id="Rce98c0cecd914ac6" /><Relationship Type="http://schemas.openxmlformats.org/officeDocument/2006/relationships/slide" Target="/ppt/slides/slide3.xml" Id="Rf2efc1cbe8054a4e" /><Relationship Type="http://schemas.openxmlformats.org/officeDocument/2006/relationships/slide" Target="/ppt/slides/slide4.xml" Id="R2b8938c6cf54418c" /><Relationship Type="http://schemas.openxmlformats.org/officeDocument/2006/relationships/slide" Target="/ppt/slides/slide5.xml" Id="Rcce7e8d5f6ce46f5" /><Relationship Type="http://schemas.openxmlformats.org/officeDocument/2006/relationships/slide" Target="/ppt/slides/slide6.xml" Id="R87351b73b77a4a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ee3bfda87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d631d26f46fb" /><Relationship Type="http://schemas.openxmlformats.org/officeDocument/2006/relationships/theme" Target="/ppt/slideMasters/theme/theme1.xml" Id="Rd66e20ec134f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6d631d26f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68778066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7fad209e94b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83942f788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84eb82064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1c977a2a8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fea68d1cd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ESPEVÆR GJENSIDIGE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ESPEVÆR GJENSIDIGE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ESPEVÆR GJENSIDIGE ble etablert [år] og holder til i Espevær.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ESPEVÆR GJENSIDIGE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ESPEVÆR GJENSIDIGE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ESPEVÆR GJENSIDIGE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45 821 705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46 301 047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ESPEVÆR GJENSIDIGE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5444 Espevær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917 361 010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ESPEVÆR GJENSIDIGE</a:t>
            </a:r>
          </a:p>
        </p:txBody>
      </p:sp>
    </p:spTree>
  </p:cSld>
  <p:clrMapOvr>
    <a:masterClrMapping xmlns:a="http://schemas.openxmlformats.org/drawingml/2006/main"/>
  </p:clrMapOvr>
</p:sld>
</file>