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2b3e7ef36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bcb97bea94377"/>
  </p:sldMasterIdLst>
  <p:sldIdLst>
    <p:sldId xmlns:r="http://schemas.openxmlformats.org/officeDocument/2006/relationships" id="256" r:id="R6aecfc4e05e9460a"/>
    <p:sldId xmlns:r="http://schemas.openxmlformats.org/officeDocument/2006/relationships" id="257" r:id="R0491abff59c64062"/>
    <p:sldId xmlns:r="http://schemas.openxmlformats.org/officeDocument/2006/relationships" id="258" r:id="R1fff35ad69f647c6"/>
    <p:sldId xmlns:r="http://schemas.openxmlformats.org/officeDocument/2006/relationships" id="259" r:id="R31624a8ca6a14520"/>
    <p:sldId xmlns:r="http://schemas.openxmlformats.org/officeDocument/2006/relationships" id="260" r:id="Rd2221f9538bd4342"/>
    <p:sldId xmlns:r="http://schemas.openxmlformats.org/officeDocument/2006/relationships" id="261" r:id="R9910bacbbd714526"/>
    <p:sldId xmlns:r="http://schemas.openxmlformats.org/officeDocument/2006/relationships" id="262" r:id="Rc406faa9bd6b41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bcb97bea94377" /><Relationship Type="http://schemas.openxmlformats.org/officeDocument/2006/relationships/slide" Target="/ppt/slides/slide1.xml" Id="R6aecfc4e05e9460a" /><Relationship Type="http://schemas.openxmlformats.org/officeDocument/2006/relationships/slide" Target="/ppt/slides/slide2.xml" Id="R0491abff59c64062" /><Relationship Type="http://schemas.openxmlformats.org/officeDocument/2006/relationships/slide" Target="/ppt/slides/slide3.xml" Id="R1fff35ad69f647c6" /><Relationship Type="http://schemas.openxmlformats.org/officeDocument/2006/relationships/slide" Target="/ppt/slides/slide4.xml" Id="R31624a8ca6a14520" /><Relationship Type="http://schemas.openxmlformats.org/officeDocument/2006/relationships/slide" Target="/ppt/slides/slide5.xml" Id="Rd2221f9538bd4342" /><Relationship Type="http://schemas.openxmlformats.org/officeDocument/2006/relationships/slide" Target="/ppt/slides/slide6.xml" Id="R9910bacbbd714526" /><Relationship Type="http://schemas.openxmlformats.org/officeDocument/2006/relationships/slide" Target="/ppt/slides/slide7.xml" Id="Rc406faa9bd6b41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ed714d057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fdf9f3b64f5f" /><Relationship Type="http://schemas.openxmlformats.org/officeDocument/2006/relationships/theme" Target="/ppt/slideMasters/theme/theme1.xml" Id="R28191ddd57b2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16fdf9f3b6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f4cf386ce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2f68bcf00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bb540d7c6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e8cfff228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4ce2b34c5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c738511ca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c07c5e402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35 003 567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37 227 175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CORFIELD AAKRE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Måseskjæret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917 370 591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