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542f1caaa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22c1a38074639"/>
  </p:sldMasterIdLst>
  <p:sldIdLst>
    <p:sldId xmlns:r="http://schemas.openxmlformats.org/officeDocument/2006/relationships" id="256" r:id="Rc5ce7b2acb454273"/>
    <p:sldId xmlns:r="http://schemas.openxmlformats.org/officeDocument/2006/relationships" id="257" r:id="Rbdf4cad891284f3a"/>
    <p:sldId xmlns:r="http://schemas.openxmlformats.org/officeDocument/2006/relationships" id="258" r:id="R3738af0f9ccb48fa"/>
    <p:sldId xmlns:r="http://schemas.openxmlformats.org/officeDocument/2006/relationships" id="259" r:id="Rfd2b950a7fcc4aea"/>
    <p:sldId xmlns:r="http://schemas.openxmlformats.org/officeDocument/2006/relationships" id="260" r:id="R8903f6e6862d414d"/>
    <p:sldId xmlns:r="http://schemas.openxmlformats.org/officeDocument/2006/relationships" id="261" r:id="R95db76cb29ef4fef"/>
    <p:sldId xmlns:r="http://schemas.openxmlformats.org/officeDocument/2006/relationships" id="262" r:id="Rfa2435ec79fc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22c1a38074639" /><Relationship Type="http://schemas.openxmlformats.org/officeDocument/2006/relationships/slide" Target="/ppt/slides/slide1.xml" Id="Rc5ce7b2acb454273" /><Relationship Type="http://schemas.openxmlformats.org/officeDocument/2006/relationships/slide" Target="/ppt/slides/slide2.xml" Id="Rbdf4cad891284f3a" /><Relationship Type="http://schemas.openxmlformats.org/officeDocument/2006/relationships/slide" Target="/ppt/slides/slide3.xml" Id="R3738af0f9ccb48fa" /><Relationship Type="http://schemas.openxmlformats.org/officeDocument/2006/relationships/slide" Target="/ppt/slides/slide4.xml" Id="Rfd2b950a7fcc4aea" /><Relationship Type="http://schemas.openxmlformats.org/officeDocument/2006/relationships/slide" Target="/ppt/slides/slide5.xml" Id="R8903f6e6862d414d" /><Relationship Type="http://schemas.openxmlformats.org/officeDocument/2006/relationships/slide" Target="/ppt/slides/slide6.xml" Id="R95db76cb29ef4fef" /><Relationship Type="http://schemas.openxmlformats.org/officeDocument/2006/relationships/slide" Target="/ppt/slides/slide7.xml" Id="Rfa2435ec79fc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e7427da4c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167d801ca49ad" /><Relationship Type="http://schemas.openxmlformats.org/officeDocument/2006/relationships/theme" Target="/ppt/slideMasters/theme/theme1.xml" Id="R57fbf1c32fe543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167d801ca49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c14e510b49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f17e5141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f6295a86f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0f627eca747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627e9d710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e5fef3ec42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1780511514e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TP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Sunnlandsskrenten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917 386 552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TP SOLUTIONS AS</a:t>
            </a:r>
          </a:p>
        </p:txBody>
      </p:sp>
    </p:spTree>
  </p:cSld>
  <p:clrMapOvr>
    <a:masterClrMapping xmlns:a="http://schemas.openxmlformats.org/drawingml/2006/main"/>
  </p:clrMapOvr>
</p:sld>
</file>