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f777e1851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c356da185416f"/>
  </p:sldMasterIdLst>
  <p:sldIdLst>
    <p:sldId xmlns:r="http://schemas.openxmlformats.org/officeDocument/2006/relationships" id="256" r:id="R6cc47d03e04d48d5"/>
    <p:sldId xmlns:r="http://schemas.openxmlformats.org/officeDocument/2006/relationships" id="257" r:id="Rd3278794cce6406d"/>
    <p:sldId xmlns:r="http://schemas.openxmlformats.org/officeDocument/2006/relationships" id="258" r:id="Rc6e345f9e9a44e90"/>
    <p:sldId xmlns:r="http://schemas.openxmlformats.org/officeDocument/2006/relationships" id="259" r:id="R3b092c7501cd421b"/>
    <p:sldId xmlns:r="http://schemas.openxmlformats.org/officeDocument/2006/relationships" id="260" r:id="R1e352a2827334c77"/>
    <p:sldId xmlns:r="http://schemas.openxmlformats.org/officeDocument/2006/relationships" id="261" r:id="R76d65cd5ce3e47f6"/>
    <p:sldId xmlns:r="http://schemas.openxmlformats.org/officeDocument/2006/relationships" id="262" r:id="R3602a658d980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c356da185416f" /><Relationship Type="http://schemas.openxmlformats.org/officeDocument/2006/relationships/slide" Target="/ppt/slides/slide1.xml" Id="R6cc47d03e04d48d5" /><Relationship Type="http://schemas.openxmlformats.org/officeDocument/2006/relationships/slide" Target="/ppt/slides/slide2.xml" Id="Rd3278794cce6406d" /><Relationship Type="http://schemas.openxmlformats.org/officeDocument/2006/relationships/slide" Target="/ppt/slides/slide3.xml" Id="Rc6e345f9e9a44e90" /><Relationship Type="http://schemas.openxmlformats.org/officeDocument/2006/relationships/slide" Target="/ppt/slides/slide4.xml" Id="R3b092c7501cd421b" /><Relationship Type="http://schemas.openxmlformats.org/officeDocument/2006/relationships/slide" Target="/ppt/slides/slide5.xml" Id="R1e352a2827334c77" /><Relationship Type="http://schemas.openxmlformats.org/officeDocument/2006/relationships/slide" Target="/ppt/slides/slide6.xml" Id="R76d65cd5ce3e47f6" /><Relationship Type="http://schemas.openxmlformats.org/officeDocument/2006/relationships/slide" Target="/ppt/slides/slide7.xml" Id="R3602a658d980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8085eb254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50c4061f34e1f" /><Relationship Type="http://schemas.openxmlformats.org/officeDocument/2006/relationships/theme" Target="/ppt/slideMasters/theme/theme1.xml" Id="Rf68ca7812668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50c4061f3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d66dfcd49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84f67a494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d1cdbe83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f853d2437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ddd79ced5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85948b988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40f0a96f24d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SCHEI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