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372d75e20c4b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c2099bc2b74f3b"/>
  </p:sldMasterIdLst>
  <p:sldIdLst>
    <p:sldId xmlns:r="http://schemas.openxmlformats.org/officeDocument/2006/relationships" id="256" r:id="Recd63ba07d6b4ba7"/>
    <p:sldId xmlns:r="http://schemas.openxmlformats.org/officeDocument/2006/relationships" id="257" r:id="Rf7235bb9310a45cd"/>
    <p:sldId xmlns:r="http://schemas.openxmlformats.org/officeDocument/2006/relationships" id="258" r:id="R8dd9aaef9a2445f7"/>
    <p:sldId xmlns:r="http://schemas.openxmlformats.org/officeDocument/2006/relationships" id="259" r:id="Rfdef40ca52dd4413"/>
    <p:sldId xmlns:r="http://schemas.openxmlformats.org/officeDocument/2006/relationships" id="260" r:id="Rc8a4ef55fd684101"/>
    <p:sldId xmlns:r="http://schemas.openxmlformats.org/officeDocument/2006/relationships" id="261" r:id="Rbd21ceb1fd4f47dd"/>
    <p:sldId xmlns:r="http://schemas.openxmlformats.org/officeDocument/2006/relationships" id="262" r:id="R2bac03d783d74b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c2099bc2b74f3b" /><Relationship Type="http://schemas.openxmlformats.org/officeDocument/2006/relationships/slide" Target="/ppt/slides/slide1.xml" Id="Recd63ba07d6b4ba7" /><Relationship Type="http://schemas.openxmlformats.org/officeDocument/2006/relationships/slide" Target="/ppt/slides/slide2.xml" Id="Rf7235bb9310a45cd" /><Relationship Type="http://schemas.openxmlformats.org/officeDocument/2006/relationships/slide" Target="/ppt/slides/slide3.xml" Id="R8dd9aaef9a2445f7" /><Relationship Type="http://schemas.openxmlformats.org/officeDocument/2006/relationships/slide" Target="/ppt/slides/slide4.xml" Id="Rfdef40ca52dd4413" /><Relationship Type="http://schemas.openxmlformats.org/officeDocument/2006/relationships/slide" Target="/ppt/slides/slide5.xml" Id="Rc8a4ef55fd684101" /><Relationship Type="http://schemas.openxmlformats.org/officeDocument/2006/relationships/slide" Target="/ppt/slides/slide6.xml" Id="Rbd21ceb1fd4f47dd" /><Relationship Type="http://schemas.openxmlformats.org/officeDocument/2006/relationships/slide" Target="/ppt/slides/slide7.xml" Id="R2bac03d783d74b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f1fbcb2b6948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0c9e55c8749ed" /><Relationship Type="http://schemas.openxmlformats.org/officeDocument/2006/relationships/theme" Target="/ppt/slideMasters/theme/theme1.xml" Id="R8aee94f9f1b142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e0c9e55c8749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2d8f7962c4e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5a96f9e684f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07bf5e6a646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cc0ae240f4a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437462fcc4c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240f1beba43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0829425a548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KRS ØKONOMI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6 278 004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1 382 385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1 210 629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2 547 134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ROEN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SKJELLET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917 439 362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