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2986bf08a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d3eeadaa444cc"/>
  </p:sldMasterIdLst>
  <p:sldIdLst>
    <p:sldId xmlns:r="http://schemas.openxmlformats.org/officeDocument/2006/relationships" id="256" r:id="R099d931ae88d4e24"/>
    <p:sldId xmlns:r="http://schemas.openxmlformats.org/officeDocument/2006/relationships" id="257" r:id="R01ec899a818a4acd"/>
    <p:sldId xmlns:r="http://schemas.openxmlformats.org/officeDocument/2006/relationships" id="258" r:id="Rc0e1630693f54a63"/>
    <p:sldId xmlns:r="http://schemas.openxmlformats.org/officeDocument/2006/relationships" id="259" r:id="Rbc14692d331140c9"/>
    <p:sldId xmlns:r="http://schemas.openxmlformats.org/officeDocument/2006/relationships" id="260" r:id="R9e8c046885fd43f3"/>
    <p:sldId xmlns:r="http://schemas.openxmlformats.org/officeDocument/2006/relationships" id="261" r:id="R1a2731590f804a6d"/>
    <p:sldId xmlns:r="http://schemas.openxmlformats.org/officeDocument/2006/relationships" id="262" r:id="R74d932a3429b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d3eeadaa444cc" /><Relationship Type="http://schemas.openxmlformats.org/officeDocument/2006/relationships/slide" Target="/ppt/slides/slide1.xml" Id="R099d931ae88d4e24" /><Relationship Type="http://schemas.openxmlformats.org/officeDocument/2006/relationships/slide" Target="/ppt/slides/slide2.xml" Id="R01ec899a818a4acd" /><Relationship Type="http://schemas.openxmlformats.org/officeDocument/2006/relationships/slide" Target="/ppt/slides/slide3.xml" Id="Rc0e1630693f54a63" /><Relationship Type="http://schemas.openxmlformats.org/officeDocument/2006/relationships/slide" Target="/ppt/slides/slide4.xml" Id="Rbc14692d331140c9" /><Relationship Type="http://schemas.openxmlformats.org/officeDocument/2006/relationships/slide" Target="/ppt/slides/slide5.xml" Id="R9e8c046885fd43f3" /><Relationship Type="http://schemas.openxmlformats.org/officeDocument/2006/relationships/slide" Target="/ppt/slides/slide6.xml" Id="R1a2731590f804a6d" /><Relationship Type="http://schemas.openxmlformats.org/officeDocument/2006/relationships/slide" Target="/ppt/slides/slide7.xml" Id="R74d932a3429b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0a1001cfb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b65062efc4d70" /><Relationship Type="http://schemas.openxmlformats.org/officeDocument/2006/relationships/theme" Target="/ppt/slideMasters/theme/theme1.xml" Id="R1f3af2fbf2d3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0b65062efc4d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d9d5ea61b46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147edf610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e26fcf073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c05abe6f944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1ab609c77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61b1a66b6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969e41d9f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