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e327da00bf45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cfce4806ae4902"/>
  </p:sldMasterIdLst>
  <p:sldIdLst>
    <p:sldId xmlns:r="http://schemas.openxmlformats.org/officeDocument/2006/relationships" id="256" r:id="R5e3f79dfd26b44ff"/>
    <p:sldId xmlns:r="http://schemas.openxmlformats.org/officeDocument/2006/relationships" id="257" r:id="Rfc529324b18f42cd"/>
    <p:sldId xmlns:r="http://schemas.openxmlformats.org/officeDocument/2006/relationships" id="258" r:id="Rafb6545c610c4a22"/>
    <p:sldId xmlns:r="http://schemas.openxmlformats.org/officeDocument/2006/relationships" id="259" r:id="R043a46705929487d"/>
    <p:sldId xmlns:r="http://schemas.openxmlformats.org/officeDocument/2006/relationships" id="260" r:id="Rc2a46182639a46f4"/>
    <p:sldId xmlns:r="http://schemas.openxmlformats.org/officeDocument/2006/relationships" id="261" r:id="R888721fb60d04450"/>
    <p:sldId xmlns:r="http://schemas.openxmlformats.org/officeDocument/2006/relationships" id="262" r:id="R7cd4f8e8149b40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fce4806ae4902" /><Relationship Type="http://schemas.openxmlformats.org/officeDocument/2006/relationships/slide" Target="/ppt/slides/slide1.xml" Id="R5e3f79dfd26b44ff" /><Relationship Type="http://schemas.openxmlformats.org/officeDocument/2006/relationships/slide" Target="/ppt/slides/slide2.xml" Id="Rfc529324b18f42cd" /><Relationship Type="http://schemas.openxmlformats.org/officeDocument/2006/relationships/slide" Target="/ppt/slides/slide3.xml" Id="Rafb6545c610c4a22" /><Relationship Type="http://schemas.openxmlformats.org/officeDocument/2006/relationships/slide" Target="/ppt/slides/slide4.xml" Id="R043a46705929487d" /><Relationship Type="http://schemas.openxmlformats.org/officeDocument/2006/relationships/slide" Target="/ppt/slides/slide5.xml" Id="Rc2a46182639a46f4" /><Relationship Type="http://schemas.openxmlformats.org/officeDocument/2006/relationships/slide" Target="/ppt/slides/slide6.xml" Id="R888721fb60d04450" /><Relationship Type="http://schemas.openxmlformats.org/officeDocument/2006/relationships/slide" Target="/ppt/slides/slide7.xml" Id="R7cd4f8e8149b40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e959ef0a74a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b76bcd9dd4e78" /><Relationship Type="http://schemas.openxmlformats.org/officeDocument/2006/relationships/theme" Target="/ppt/slideMasters/theme/theme1.xml" Id="R74573466c02f43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ab76bcd9dd4e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8c4d765bf47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b3e4c8ed14d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399896f57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d998f533d4c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bea34d4be4d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dec13fe3045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929f8a6b246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JOSMAG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JOSMAG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29 355 847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29 715 534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MAGNUSSEN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917 448 620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