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ea7506f524d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6f5c07ac549c2"/>
  </p:sldMasterIdLst>
  <p:sldIdLst>
    <p:sldId xmlns:r="http://schemas.openxmlformats.org/officeDocument/2006/relationships" id="256" r:id="R11204541723a4843"/>
    <p:sldId xmlns:r="http://schemas.openxmlformats.org/officeDocument/2006/relationships" id="257" r:id="R0d8490ecaa724204"/>
    <p:sldId xmlns:r="http://schemas.openxmlformats.org/officeDocument/2006/relationships" id="258" r:id="R003f9d7235314566"/>
    <p:sldId xmlns:r="http://schemas.openxmlformats.org/officeDocument/2006/relationships" id="259" r:id="Rbb44bfd34f8d4a4f"/>
    <p:sldId xmlns:r="http://schemas.openxmlformats.org/officeDocument/2006/relationships" id="260" r:id="R54c043911fd447b1"/>
    <p:sldId xmlns:r="http://schemas.openxmlformats.org/officeDocument/2006/relationships" id="261" r:id="Rf7c8c7e7efc54f1a"/>
    <p:sldId xmlns:r="http://schemas.openxmlformats.org/officeDocument/2006/relationships" id="262" r:id="Re48157c13bbe4c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6f5c07ac549c2" /><Relationship Type="http://schemas.openxmlformats.org/officeDocument/2006/relationships/slide" Target="/ppt/slides/slide1.xml" Id="R11204541723a4843" /><Relationship Type="http://schemas.openxmlformats.org/officeDocument/2006/relationships/slide" Target="/ppt/slides/slide2.xml" Id="R0d8490ecaa724204" /><Relationship Type="http://schemas.openxmlformats.org/officeDocument/2006/relationships/slide" Target="/ppt/slides/slide3.xml" Id="R003f9d7235314566" /><Relationship Type="http://schemas.openxmlformats.org/officeDocument/2006/relationships/slide" Target="/ppt/slides/slide4.xml" Id="Rbb44bfd34f8d4a4f" /><Relationship Type="http://schemas.openxmlformats.org/officeDocument/2006/relationships/slide" Target="/ppt/slides/slide5.xml" Id="R54c043911fd447b1" /><Relationship Type="http://schemas.openxmlformats.org/officeDocument/2006/relationships/slide" Target="/ppt/slides/slide6.xml" Id="Rf7c8c7e7efc54f1a" /><Relationship Type="http://schemas.openxmlformats.org/officeDocument/2006/relationships/slide" Target="/ppt/slides/slide7.xml" Id="Re48157c13bbe4c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fb837eb28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221ce4cde4e77" /><Relationship Type="http://schemas.openxmlformats.org/officeDocument/2006/relationships/theme" Target="/ppt/slideMasters/theme/theme1.xml" Id="Rf99868c3c735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221ce4cde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cdf222e9d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d3e06747c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17c56f82b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fa23be75b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93d3ba0e04e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3b9cb052043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66c01c015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1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18 564 865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22 580 801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HETLAND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Nonsteinbakken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