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26e32dbb5645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3e60d1ec3f4dc0"/>
  </p:sldMasterIdLst>
  <p:sldIdLst>
    <p:sldId xmlns:r="http://schemas.openxmlformats.org/officeDocument/2006/relationships" id="256" r:id="R6c2d48475c754b3d"/>
    <p:sldId xmlns:r="http://schemas.openxmlformats.org/officeDocument/2006/relationships" id="257" r:id="R1f571aa12ed1452e"/>
    <p:sldId xmlns:r="http://schemas.openxmlformats.org/officeDocument/2006/relationships" id="258" r:id="R019b1f3778d24cc0"/>
    <p:sldId xmlns:r="http://schemas.openxmlformats.org/officeDocument/2006/relationships" id="259" r:id="R7194a7fe813e47c0"/>
    <p:sldId xmlns:r="http://schemas.openxmlformats.org/officeDocument/2006/relationships" id="260" r:id="R4eb2a2417d79410b"/>
    <p:sldId xmlns:r="http://schemas.openxmlformats.org/officeDocument/2006/relationships" id="261" r:id="Rb6db10e65aa94df1"/>
    <p:sldId xmlns:r="http://schemas.openxmlformats.org/officeDocument/2006/relationships" id="262" r:id="R5b292f6df4304c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e60d1ec3f4dc0" /><Relationship Type="http://schemas.openxmlformats.org/officeDocument/2006/relationships/slide" Target="/ppt/slides/slide1.xml" Id="R6c2d48475c754b3d" /><Relationship Type="http://schemas.openxmlformats.org/officeDocument/2006/relationships/slide" Target="/ppt/slides/slide2.xml" Id="R1f571aa12ed1452e" /><Relationship Type="http://schemas.openxmlformats.org/officeDocument/2006/relationships/slide" Target="/ppt/slides/slide3.xml" Id="R019b1f3778d24cc0" /><Relationship Type="http://schemas.openxmlformats.org/officeDocument/2006/relationships/slide" Target="/ppt/slides/slide4.xml" Id="R7194a7fe813e47c0" /><Relationship Type="http://schemas.openxmlformats.org/officeDocument/2006/relationships/slide" Target="/ppt/slides/slide5.xml" Id="R4eb2a2417d79410b" /><Relationship Type="http://schemas.openxmlformats.org/officeDocument/2006/relationships/slide" Target="/ppt/slides/slide6.xml" Id="Rb6db10e65aa94df1" /><Relationship Type="http://schemas.openxmlformats.org/officeDocument/2006/relationships/slide" Target="/ppt/slides/slide7.xml" Id="R5b292f6df4304c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f9ba9b4d744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f127b368448af" /><Relationship Type="http://schemas.openxmlformats.org/officeDocument/2006/relationships/theme" Target="/ppt/slideMasters/theme/theme1.xml" Id="R06340db98bd2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ff127b368448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1c5fa48bc4a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8d0a6091344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26312802740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1793366684f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2d2c680a447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c8a9539fa42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c32b03cd5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STEINODDEN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2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18 580 611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22 596 547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HETLAND SKJÆVELAND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Eigerøyveien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gunn@xina.no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917 487 413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