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2506b61214f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60616fd1604f24"/>
  </p:sldMasterIdLst>
  <p:sldIdLst>
    <p:sldId xmlns:r="http://schemas.openxmlformats.org/officeDocument/2006/relationships" id="256" r:id="R904c3cd39297433d"/>
    <p:sldId xmlns:r="http://schemas.openxmlformats.org/officeDocument/2006/relationships" id="257" r:id="Rb9ccf96b7c794a23"/>
    <p:sldId xmlns:r="http://schemas.openxmlformats.org/officeDocument/2006/relationships" id="258" r:id="Re453e86f66e34ee4"/>
    <p:sldId xmlns:r="http://schemas.openxmlformats.org/officeDocument/2006/relationships" id="259" r:id="R6eb3a5d393bc4b15"/>
    <p:sldId xmlns:r="http://schemas.openxmlformats.org/officeDocument/2006/relationships" id="260" r:id="R731d43b618e24132"/>
    <p:sldId xmlns:r="http://schemas.openxmlformats.org/officeDocument/2006/relationships" id="261" r:id="Rb0737cdb04ed43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0616fd1604f24" /><Relationship Type="http://schemas.openxmlformats.org/officeDocument/2006/relationships/slide" Target="/ppt/slides/slide1.xml" Id="R904c3cd39297433d" /><Relationship Type="http://schemas.openxmlformats.org/officeDocument/2006/relationships/slide" Target="/ppt/slides/slide2.xml" Id="Rb9ccf96b7c794a23" /><Relationship Type="http://schemas.openxmlformats.org/officeDocument/2006/relationships/slide" Target="/ppt/slides/slide3.xml" Id="Re453e86f66e34ee4" /><Relationship Type="http://schemas.openxmlformats.org/officeDocument/2006/relationships/slide" Target="/ppt/slides/slide4.xml" Id="R6eb3a5d393bc4b15" /><Relationship Type="http://schemas.openxmlformats.org/officeDocument/2006/relationships/slide" Target="/ppt/slides/slide5.xml" Id="R731d43b618e24132" /><Relationship Type="http://schemas.openxmlformats.org/officeDocument/2006/relationships/slide" Target="/ppt/slides/slide6.xml" Id="Rb0737cdb04ed43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7bfc6959d41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59eec8fe74907" /><Relationship Type="http://schemas.openxmlformats.org/officeDocument/2006/relationships/theme" Target="/ppt/slideMasters/theme/theme1.xml" Id="Rf199fbb3c32b4f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059eec8fe749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3b81796b341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5906a3d4e4a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04ee40d08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903ca39cf42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d6bcc9d344c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b3082c8c5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STEINODDEN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Eigerøyveien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