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09a3851ac149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39e591b91447a3"/>
  </p:sldMasterIdLst>
  <p:sldIdLst>
    <p:sldId xmlns:r="http://schemas.openxmlformats.org/officeDocument/2006/relationships" id="256" r:id="R8a0449f297cb49cb"/>
    <p:sldId xmlns:r="http://schemas.openxmlformats.org/officeDocument/2006/relationships" id="257" r:id="R0067a338e8cc4d5c"/>
    <p:sldId xmlns:r="http://schemas.openxmlformats.org/officeDocument/2006/relationships" id="258" r:id="Rf411f5ed57db488d"/>
    <p:sldId xmlns:r="http://schemas.openxmlformats.org/officeDocument/2006/relationships" id="259" r:id="Ree8fddca5c5147cd"/>
    <p:sldId xmlns:r="http://schemas.openxmlformats.org/officeDocument/2006/relationships" id="260" r:id="R19cd2b20e486486c"/>
    <p:sldId xmlns:r="http://schemas.openxmlformats.org/officeDocument/2006/relationships" id="261" r:id="R91d01587ac954e2e"/>
    <p:sldId xmlns:r="http://schemas.openxmlformats.org/officeDocument/2006/relationships" id="262" r:id="Rd3aada1442634f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9e591b91447a3" /><Relationship Type="http://schemas.openxmlformats.org/officeDocument/2006/relationships/slide" Target="/ppt/slides/slide1.xml" Id="R8a0449f297cb49cb" /><Relationship Type="http://schemas.openxmlformats.org/officeDocument/2006/relationships/slide" Target="/ppt/slides/slide2.xml" Id="R0067a338e8cc4d5c" /><Relationship Type="http://schemas.openxmlformats.org/officeDocument/2006/relationships/slide" Target="/ppt/slides/slide3.xml" Id="Rf411f5ed57db488d" /><Relationship Type="http://schemas.openxmlformats.org/officeDocument/2006/relationships/slide" Target="/ppt/slides/slide4.xml" Id="Ree8fddca5c5147cd" /><Relationship Type="http://schemas.openxmlformats.org/officeDocument/2006/relationships/slide" Target="/ppt/slides/slide5.xml" Id="R19cd2b20e486486c" /><Relationship Type="http://schemas.openxmlformats.org/officeDocument/2006/relationships/slide" Target="/ppt/slides/slide6.xml" Id="R91d01587ac954e2e" /><Relationship Type="http://schemas.openxmlformats.org/officeDocument/2006/relationships/slide" Target="/ppt/slides/slide7.xml" Id="Rd3aada1442634f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5582f003d84b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a555754634eb6" /><Relationship Type="http://schemas.openxmlformats.org/officeDocument/2006/relationships/theme" Target="/ppt/slideMasters/theme/theme1.xml" Id="Rbc679e53444640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da555754634e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4e52ad0a04c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6442d53d848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f4ecd297b40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f1d4aab8140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03c59f1b74c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c08090d024e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73a91183340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STEINODDEN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3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18 581 280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22 597 216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HETLAND TOLLEFSEN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Eigerøyveien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