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26bdf0366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3e8c19590493f"/>
  </p:sldMasterIdLst>
  <p:sldIdLst>
    <p:sldId xmlns:r="http://schemas.openxmlformats.org/officeDocument/2006/relationships" id="256" r:id="Rcda96e06e19c45bb"/>
    <p:sldId xmlns:r="http://schemas.openxmlformats.org/officeDocument/2006/relationships" id="257" r:id="R344dc559fd204069"/>
    <p:sldId xmlns:r="http://schemas.openxmlformats.org/officeDocument/2006/relationships" id="258" r:id="R12cbff7a28ab4cde"/>
    <p:sldId xmlns:r="http://schemas.openxmlformats.org/officeDocument/2006/relationships" id="259" r:id="Rf49ab3ca9b1e4a40"/>
    <p:sldId xmlns:r="http://schemas.openxmlformats.org/officeDocument/2006/relationships" id="260" r:id="R42ff48e9cddd4bc2"/>
    <p:sldId xmlns:r="http://schemas.openxmlformats.org/officeDocument/2006/relationships" id="261" r:id="Rf0ff834d92c640f8"/>
    <p:sldId xmlns:r="http://schemas.openxmlformats.org/officeDocument/2006/relationships" id="262" r:id="R17e296d83f38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3e8c19590493f" /><Relationship Type="http://schemas.openxmlformats.org/officeDocument/2006/relationships/slide" Target="/ppt/slides/slide1.xml" Id="Rcda96e06e19c45bb" /><Relationship Type="http://schemas.openxmlformats.org/officeDocument/2006/relationships/slide" Target="/ppt/slides/slide2.xml" Id="R344dc559fd204069" /><Relationship Type="http://schemas.openxmlformats.org/officeDocument/2006/relationships/slide" Target="/ppt/slides/slide3.xml" Id="R12cbff7a28ab4cde" /><Relationship Type="http://schemas.openxmlformats.org/officeDocument/2006/relationships/slide" Target="/ppt/slides/slide4.xml" Id="Rf49ab3ca9b1e4a40" /><Relationship Type="http://schemas.openxmlformats.org/officeDocument/2006/relationships/slide" Target="/ppt/slides/slide5.xml" Id="R42ff48e9cddd4bc2" /><Relationship Type="http://schemas.openxmlformats.org/officeDocument/2006/relationships/slide" Target="/ppt/slides/slide6.xml" Id="Rf0ff834d92c640f8" /><Relationship Type="http://schemas.openxmlformats.org/officeDocument/2006/relationships/slide" Target="/ppt/slides/slide7.xml" Id="R17e296d83f38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8263f5b99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b4449a92438f" /><Relationship Type="http://schemas.openxmlformats.org/officeDocument/2006/relationships/theme" Target="/ppt/slideMasters/theme/theme1.xml" Id="R51de5d233529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1b4449a92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fda3e615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ec754cff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c9362985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d2ed4401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466b8e3c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aa22f88ef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52133f58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ROCKET SCIENCE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SCIENCE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150 029 815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151 842 315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Bjørkestien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917 507 384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SCIENCE AS</a:t>
            </a:r>
          </a:p>
        </p:txBody>
      </p:sp>
    </p:spTree>
  </p:cSld>
  <p:clrMapOvr>
    <a:masterClrMapping xmlns:a="http://schemas.openxmlformats.org/drawingml/2006/main"/>
  </p:clrMapOvr>
</p:sld>
</file>