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0578065d8542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5c2b600880418f"/>
  </p:sldMasterIdLst>
  <p:sldIdLst>
    <p:sldId xmlns:r="http://schemas.openxmlformats.org/officeDocument/2006/relationships" id="256" r:id="R40bb9b3932034785"/>
    <p:sldId xmlns:r="http://schemas.openxmlformats.org/officeDocument/2006/relationships" id="257" r:id="R1abfeeeaca1f4c31"/>
    <p:sldId xmlns:r="http://schemas.openxmlformats.org/officeDocument/2006/relationships" id="258" r:id="R3605f52296754078"/>
    <p:sldId xmlns:r="http://schemas.openxmlformats.org/officeDocument/2006/relationships" id="259" r:id="Rfea592ae233b4669"/>
    <p:sldId xmlns:r="http://schemas.openxmlformats.org/officeDocument/2006/relationships" id="260" r:id="R17f90fe6e99e4c28"/>
    <p:sldId xmlns:r="http://schemas.openxmlformats.org/officeDocument/2006/relationships" id="261" r:id="Ra4ab56e432244690"/>
    <p:sldId xmlns:r="http://schemas.openxmlformats.org/officeDocument/2006/relationships" id="262" r:id="R046e8521e66943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5c2b600880418f" /><Relationship Type="http://schemas.openxmlformats.org/officeDocument/2006/relationships/slide" Target="/ppt/slides/slide1.xml" Id="R40bb9b3932034785" /><Relationship Type="http://schemas.openxmlformats.org/officeDocument/2006/relationships/slide" Target="/ppt/slides/slide2.xml" Id="R1abfeeeaca1f4c31" /><Relationship Type="http://schemas.openxmlformats.org/officeDocument/2006/relationships/slide" Target="/ppt/slides/slide3.xml" Id="R3605f52296754078" /><Relationship Type="http://schemas.openxmlformats.org/officeDocument/2006/relationships/slide" Target="/ppt/slides/slide4.xml" Id="Rfea592ae233b4669" /><Relationship Type="http://schemas.openxmlformats.org/officeDocument/2006/relationships/slide" Target="/ppt/slides/slide5.xml" Id="R17f90fe6e99e4c28" /><Relationship Type="http://schemas.openxmlformats.org/officeDocument/2006/relationships/slide" Target="/ppt/slides/slide6.xml" Id="Ra4ab56e432244690" /><Relationship Type="http://schemas.openxmlformats.org/officeDocument/2006/relationships/slide" Target="/ppt/slides/slide7.xml" Id="R046e8521e66943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4db5ca884d48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e49f098cc4c7c" /><Relationship Type="http://schemas.openxmlformats.org/officeDocument/2006/relationships/theme" Target="/ppt/slideMasters/theme/theme1.xml" Id="Rfe67689e1a9b45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6e49f098cc4c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7263aeda740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674dac9ef44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15cad95eb40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55adb4b4648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d30564c5c4e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b1afb4fec4b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a5f949ff440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Brødr. Øyehaug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Brødr. Øyehaug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Brødr. Øyehaug A/S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Brødr. Øyehaug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Brødr. Øyehaug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Brødr. Øyehaug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15 239 829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−2 129 975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−1 505 403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16 604 208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20 255 927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Brødr. Øyehaug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HOMLONG ELSE-KARIN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HOVDENAKK AASE ØYEHAUG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ØYEHAUG LIV BENTE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ØYEHAUG HANS OLAV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ØYEHAUG VEBJØRN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ØYEHAUG VIDAR  –  7,4 %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Brødr. Øyehaug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Ripateigane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6153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99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917 509 336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Brødr. Øyehaug A/S</a:t>
            </a:r>
          </a:p>
        </p:txBody>
      </p:sp>
    </p:spTree>
  </p:cSld>
  <p:clrMapOvr>
    <a:masterClrMapping xmlns:a="http://schemas.openxmlformats.org/drawingml/2006/main"/>
  </p:clrMapOvr>
</p:sld>
</file>