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1871884da745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8c024702b643d1"/>
  </p:sldMasterIdLst>
  <p:sldIdLst>
    <p:sldId xmlns:r="http://schemas.openxmlformats.org/officeDocument/2006/relationships" id="256" r:id="R8fb8ba9e297846e4"/>
    <p:sldId xmlns:r="http://schemas.openxmlformats.org/officeDocument/2006/relationships" id="257" r:id="R67ea9929e6d54839"/>
    <p:sldId xmlns:r="http://schemas.openxmlformats.org/officeDocument/2006/relationships" id="258" r:id="Rcd9942b5c9844898"/>
    <p:sldId xmlns:r="http://schemas.openxmlformats.org/officeDocument/2006/relationships" id="259" r:id="Rc42a300356dc44ef"/>
    <p:sldId xmlns:r="http://schemas.openxmlformats.org/officeDocument/2006/relationships" id="260" r:id="Ra6a1348ea1ca43b8"/>
    <p:sldId xmlns:r="http://schemas.openxmlformats.org/officeDocument/2006/relationships" id="261" r:id="Rf2aa19507a2a4247"/>
    <p:sldId xmlns:r="http://schemas.openxmlformats.org/officeDocument/2006/relationships" id="262" r:id="Ra6145c981fa947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8c024702b643d1" /><Relationship Type="http://schemas.openxmlformats.org/officeDocument/2006/relationships/slide" Target="/ppt/slides/slide1.xml" Id="R8fb8ba9e297846e4" /><Relationship Type="http://schemas.openxmlformats.org/officeDocument/2006/relationships/slide" Target="/ppt/slides/slide2.xml" Id="R67ea9929e6d54839" /><Relationship Type="http://schemas.openxmlformats.org/officeDocument/2006/relationships/slide" Target="/ppt/slides/slide3.xml" Id="Rcd9942b5c9844898" /><Relationship Type="http://schemas.openxmlformats.org/officeDocument/2006/relationships/slide" Target="/ppt/slides/slide4.xml" Id="Rc42a300356dc44ef" /><Relationship Type="http://schemas.openxmlformats.org/officeDocument/2006/relationships/slide" Target="/ppt/slides/slide5.xml" Id="Ra6a1348ea1ca43b8" /><Relationship Type="http://schemas.openxmlformats.org/officeDocument/2006/relationships/slide" Target="/ppt/slides/slide6.xml" Id="Rf2aa19507a2a4247" /><Relationship Type="http://schemas.openxmlformats.org/officeDocument/2006/relationships/slide" Target="/ppt/slides/slide7.xml" Id="Ra6145c981fa947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066b60938949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a2b29e18044f1" /><Relationship Type="http://schemas.openxmlformats.org/officeDocument/2006/relationships/theme" Target="/ppt/slideMasters/theme/theme1.xml" Id="Red44258daced4d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fa2b29e18044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1e3dfaeaa4c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95c20ab554c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de749325045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4df4e8cc24e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0559280774b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b7da0943b4c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8f9f6fec940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VØ 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VØ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VØ PARTNER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VØ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VØ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VØ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3 483 347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5 045 003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8 629 983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VØ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 PARTNER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ALEIS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EØA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ONSHUS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VEIBY INVEST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VØ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917 518 998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VØ PARTNER AS</a:t>
            </a:r>
          </a:p>
        </p:txBody>
      </p:sp>
    </p:spTree>
  </p:cSld>
  <p:clrMapOvr>
    <a:masterClrMapping xmlns:a="http://schemas.openxmlformats.org/drawingml/2006/main"/>
  </p:clrMapOvr>
</p:sld>
</file>