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ad64bd421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4642cd01c4fcc"/>
  </p:sldMasterIdLst>
  <p:sldIdLst>
    <p:sldId xmlns:r="http://schemas.openxmlformats.org/officeDocument/2006/relationships" id="256" r:id="Re8655cc2642e4291"/>
    <p:sldId xmlns:r="http://schemas.openxmlformats.org/officeDocument/2006/relationships" id="257" r:id="Rb8418fd8b4e245d3"/>
    <p:sldId xmlns:r="http://schemas.openxmlformats.org/officeDocument/2006/relationships" id="258" r:id="Rfd4f0897c29f4086"/>
    <p:sldId xmlns:r="http://schemas.openxmlformats.org/officeDocument/2006/relationships" id="259" r:id="R9063407704f54389"/>
    <p:sldId xmlns:r="http://schemas.openxmlformats.org/officeDocument/2006/relationships" id="260" r:id="R8df773fcd0a94497"/>
    <p:sldId xmlns:r="http://schemas.openxmlformats.org/officeDocument/2006/relationships" id="261" r:id="R44fbe7b630464174"/>
    <p:sldId xmlns:r="http://schemas.openxmlformats.org/officeDocument/2006/relationships" id="262" r:id="R17c463845ed146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4642cd01c4fcc" /><Relationship Type="http://schemas.openxmlformats.org/officeDocument/2006/relationships/slide" Target="/ppt/slides/slide1.xml" Id="Re8655cc2642e4291" /><Relationship Type="http://schemas.openxmlformats.org/officeDocument/2006/relationships/slide" Target="/ppt/slides/slide2.xml" Id="Rb8418fd8b4e245d3" /><Relationship Type="http://schemas.openxmlformats.org/officeDocument/2006/relationships/slide" Target="/ppt/slides/slide3.xml" Id="Rfd4f0897c29f4086" /><Relationship Type="http://schemas.openxmlformats.org/officeDocument/2006/relationships/slide" Target="/ppt/slides/slide4.xml" Id="R9063407704f54389" /><Relationship Type="http://schemas.openxmlformats.org/officeDocument/2006/relationships/slide" Target="/ppt/slides/slide5.xml" Id="R8df773fcd0a94497" /><Relationship Type="http://schemas.openxmlformats.org/officeDocument/2006/relationships/slide" Target="/ppt/slides/slide6.xml" Id="R44fbe7b630464174" /><Relationship Type="http://schemas.openxmlformats.org/officeDocument/2006/relationships/slide" Target="/ppt/slides/slide7.xml" Id="R17c463845ed146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e9927286e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88b6f17954ff8" /><Relationship Type="http://schemas.openxmlformats.org/officeDocument/2006/relationships/theme" Target="/ppt/slideMasters/theme/theme1.xml" Id="R218c08098f1c44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288b6f1795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4ac2e8e4c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6a4ea844e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94da641fc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68911c637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c28e87eca4b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5d8ca8f1f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45f72c16b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HYDRO ALUMINIUM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75 234 000 000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6 507 000 000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8 294 000 000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80 497 000 000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115 267 000 000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hydro.energi@hydro.com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917 537 534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