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9a65b8bbf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5caa3d8b646ec"/>
  </p:sldMasterIdLst>
  <p:sldIdLst>
    <p:sldId xmlns:r="http://schemas.openxmlformats.org/officeDocument/2006/relationships" id="256" r:id="Rb6a61e4fbe12408a"/>
    <p:sldId xmlns:r="http://schemas.openxmlformats.org/officeDocument/2006/relationships" id="257" r:id="R81e45bd4ede54870"/>
    <p:sldId xmlns:r="http://schemas.openxmlformats.org/officeDocument/2006/relationships" id="258" r:id="R4a0d249d21c947ff"/>
    <p:sldId xmlns:r="http://schemas.openxmlformats.org/officeDocument/2006/relationships" id="259" r:id="R766883507c59468b"/>
    <p:sldId xmlns:r="http://schemas.openxmlformats.org/officeDocument/2006/relationships" id="260" r:id="R7d24580a1c704bfa"/>
    <p:sldId xmlns:r="http://schemas.openxmlformats.org/officeDocument/2006/relationships" id="261" r:id="R9f1594108eb64888"/>
    <p:sldId xmlns:r="http://schemas.openxmlformats.org/officeDocument/2006/relationships" id="262" r:id="R7b257f8e16b0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5caa3d8b646ec" /><Relationship Type="http://schemas.openxmlformats.org/officeDocument/2006/relationships/slide" Target="/ppt/slides/slide1.xml" Id="Rb6a61e4fbe12408a" /><Relationship Type="http://schemas.openxmlformats.org/officeDocument/2006/relationships/slide" Target="/ppt/slides/slide2.xml" Id="R81e45bd4ede54870" /><Relationship Type="http://schemas.openxmlformats.org/officeDocument/2006/relationships/slide" Target="/ppt/slides/slide3.xml" Id="R4a0d249d21c947ff" /><Relationship Type="http://schemas.openxmlformats.org/officeDocument/2006/relationships/slide" Target="/ppt/slides/slide4.xml" Id="R766883507c59468b" /><Relationship Type="http://schemas.openxmlformats.org/officeDocument/2006/relationships/slide" Target="/ppt/slides/slide5.xml" Id="R7d24580a1c704bfa" /><Relationship Type="http://schemas.openxmlformats.org/officeDocument/2006/relationships/slide" Target="/ppt/slides/slide6.xml" Id="R9f1594108eb64888" /><Relationship Type="http://schemas.openxmlformats.org/officeDocument/2006/relationships/slide" Target="/ppt/slides/slide7.xml" Id="R7b257f8e16b0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2f44deebd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b264f9b9b47b9" /><Relationship Type="http://schemas.openxmlformats.org/officeDocument/2006/relationships/theme" Target="/ppt/slideMasters/theme/theme1.xml" Id="Ra65a7ff2269f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b264f9b9b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589d3176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211dbc0aa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bc0186112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a8a43ba3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e9ce36d32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22818a72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061e07fe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1 768 090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SAGMO VOJE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STRAUME STENE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917 637 636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 AS</a:t>
            </a:r>
          </a:p>
        </p:txBody>
      </p:sp>
    </p:spTree>
  </p:cSld>
  <p:clrMapOvr>
    <a:masterClrMapping xmlns:a="http://schemas.openxmlformats.org/drawingml/2006/main"/>
  </p:clrMapOvr>
</p:sld>
</file>