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e039710dc42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8abf55c9549ba"/>
  </p:sldMasterIdLst>
  <p:sldIdLst>
    <p:sldId xmlns:r="http://schemas.openxmlformats.org/officeDocument/2006/relationships" id="256" r:id="R7cfa5724d5844255"/>
    <p:sldId xmlns:r="http://schemas.openxmlformats.org/officeDocument/2006/relationships" id="257" r:id="R1a58f6e4ac4f469e"/>
    <p:sldId xmlns:r="http://schemas.openxmlformats.org/officeDocument/2006/relationships" id="258" r:id="R3202e375c79e45a8"/>
    <p:sldId xmlns:r="http://schemas.openxmlformats.org/officeDocument/2006/relationships" id="259" r:id="Ra3e547cfee2d4615"/>
    <p:sldId xmlns:r="http://schemas.openxmlformats.org/officeDocument/2006/relationships" id="260" r:id="R206a33910cf644ad"/>
    <p:sldId xmlns:r="http://schemas.openxmlformats.org/officeDocument/2006/relationships" id="261" r:id="Ra5de6bec026f48bf"/>
    <p:sldId xmlns:r="http://schemas.openxmlformats.org/officeDocument/2006/relationships" id="262" r:id="Re491fcd01fc7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8abf55c9549ba" /><Relationship Type="http://schemas.openxmlformats.org/officeDocument/2006/relationships/slide" Target="/ppt/slides/slide1.xml" Id="R7cfa5724d5844255" /><Relationship Type="http://schemas.openxmlformats.org/officeDocument/2006/relationships/slide" Target="/ppt/slides/slide2.xml" Id="R1a58f6e4ac4f469e" /><Relationship Type="http://schemas.openxmlformats.org/officeDocument/2006/relationships/slide" Target="/ppt/slides/slide3.xml" Id="R3202e375c79e45a8" /><Relationship Type="http://schemas.openxmlformats.org/officeDocument/2006/relationships/slide" Target="/ppt/slides/slide4.xml" Id="Ra3e547cfee2d4615" /><Relationship Type="http://schemas.openxmlformats.org/officeDocument/2006/relationships/slide" Target="/ppt/slides/slide5.xml" Id="R206a33910cf644ad" /><Relationship Type="http://schemas.openxmlformats.org/officeDocument/2006/relationships/slide" Target="/ppt/slides/slide6.xml" Id="Ra5de6bec026f48bf" /><Relationship Type="http://schemas.openxmlformats.org/officeDocument/2006/relationships/slide" Target="/ppt/slides/slide7.xml" Id="Re491fcd01fc7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2327fe8c7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5638eeb24f52" /><Relationship Type="http://schemas.openxmlformats.org/officeDocument/2006/relationships/theme" Target="/ppt/slideMasters/theme/theme1.xml" Id="R13facf856981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f5638eeb2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9e77f6964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093930048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a7ee792f5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ebb685c08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7469e3f2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39249825a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ec089e2b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NÆRINGSREGNSKAP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NÆRINGSREGNSKAP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875 545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CONSULT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ØVERÅS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917 639 426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NÆRINGSREGNSKAP AS</a:t>
            </a:r>
          </a:p>
        </p:txBody>
      </p:sp>
    </p:spTree>
  </p:cSld>
  <p:clrMapOvr>
    <a:masterClrMapping xmlns:a="http://schemas.openxmlformats.org/drawingml/2006/main"/>
  </p:clrMapOvr>
</p:sld>
</file>