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d12ac4222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1c379ecb84ab2"/>
  </p:sldMasterIdLst>
  <p:sldIdLst>
    <p:sldId xmlns:r="http://schemas.openxmlformats.org/officeDocument/2006/relationships" id="256" r:id="R9d091d828c50494c"/>
    <p:sldId xmlns:r="http://schemas.openxmlformats.org/officeDocument/2006/relationships" id="257" r:id="R1281977fc4c640f1"/>
    <p:sldId xmlns:r="http://schemas.openxmlformats.org/officeDocument/2006/relationships" id="258" r:id="R39b4712815f94b2a"/>
    <p:sldId xmlns:r="http://schemas.openxmlformats.org/officeDocument/2006/relationships" id="259" r:id="R6d08a0ea5e694d57"/>
    <p:sldId xmlns:r="http://schemas.openxmlformats.org/officeDocument/2006/relationships" id="260" r:id="R3e50d2bde34b4e2a"/>
    <p:sldId xmlns:r="http://schemas.openxmlformats.org/officeDocument/2006/relationships" id="261" r:id="Re1c8ee03851b4a58"/>
    <p:sldId xmlns:r="http://schemas.openxmlformats.org/officeDocument/2006/relationships" id="262" r:id="Rfff54cfb8638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1c379ecb84ab2" /><Relationship Type="http://schemas.openxmlformats.org/officeDocument/2006/relationships/slide" Target="/ppt/slides/slide1.xml" Id="R9d091d828c50494c" /><Relationship Type="http://schemas.openxmlformats.org/officeDocument/2006/relationships/slide" Target="/ppt/slides/slide2.xml" Id="R1281977fc4c640f1" /><Relationship Type="http://schemas.openxmlformats.org/officeDocument/2006/relationships/slide" Target="/ppt/slides/slide3.xml" Id="R39b4712815f94b2a" /><Relationship Type="http://schemas.openxmlformats.org/officeDocument/2006/relationships/slide" Target="/ppt/slides/slide4.xml" Id="R6d08a0ea5e694d57" /><Relationship Type="http://schemas.openxmlformats.org/officeDocument/2006/relationships/slide" Target="/ppt/slides/slide5.xml" Id="R3e50d2bde34b4e2a" /><Relationship Type="http://schemas.openxmlformats.org/officeDocument/2006/relationships/slide" Target="/ppt/slides/slide6.xml" Id="Re1c8ee03851b4a58" /><Relationship Type="http://schemas.openxmlformats.org/officeDocument/2006/relationships/slide" Target="/ppt/slides/slide7.xml" Id="Rfff54cfb8638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18148f4ca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d3fb23a04080" /><Relationship Type="http://schemas.openxmlformats.org/officeDocument/2006/relationships/theme" Target="/ppt/slideMasters/theme/theme1.xml" Id="R6a8ad1d53a95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1d3fb23a0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bf4a4126e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6a4110e5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15560b8c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e436dccd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576de045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a6d7d1baf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e823410b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WIDAR NYHEIM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 NYHEIM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