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0daa19fb1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e019c17204075"/>
  </p:sldMasterIdLst>
  <p:sldIdLst>
    <p:sldId xmlns:r="http://schemas.openxmlformats.org/officeDocument/2006/relationships" id="256" r:id="Rde4bfc76deda4f57"/>
    <p:sldId xmlns:r="http://schemas.openxmlformats.org/officeDocument/2006/relationships" id="257" r:id="R5b942775bdbc4464"/>
    <p:sldId xmlns:r="http://schemas.openxmlformats.org/officeDocument/2006/relationships" id="258" r:id="R5f2d01d6d5be4070"/>
    <p:sldId xmlns:r="http://schemas.openxmlformats.org/officeDocument/2006/relationships" id="259" r:id="R5e85e5ddaad546b3"/>
    <p:sldId xmlns:r="http://schemas.openxmlformats.org/officeDocument/2006/relationships" id="260" r:id="R2f7670c6d99b4dba"/>
    <p:sldId xmlns:r="http://schemas.openxmlformats.org/officeDocument/2006/relationships" id="261" r:id="Rf82174102889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e019c17204075" /><Relationship Type="http://schemas.openxmlformats.org/officeDocument/2006/relationships/slide" Target="/ppt/slides/slide1.xml" Id="Rde4bfc76deda4f57" /><Relationship Type="http://schemas.openxmlformats.org/officeDocument/2006/relationships/slide" Target="/ppt/slides/slide2.xml" Id="R5b942775bdbc4464" /><Relationship Type="http://schemas.openxmlformats.org/officeDocument/2006/relationships/slide" Target="/ppt/slides/slide3.xml" Id="R5f2d01d6d5be4070" /><Relationship Type="http://schemas.openxmlformats.org/officeDocument/2006/relationships/slide" Target="/ppt/slides/slide4.xml" Id="R5e85e5ddaad546b3" /><Relationship Type="http://schemas.openxmlformats.org/officeDocument/2006/relationships/slide" Target="/ppt/slides/slide5.xml" Id="R2f7670c6d99b4dba" /><Relationship Type="http://schemas.openxmlformats.org/officeDocument/2006/relationships/slide" Target="/ppt/slides/slide6.xml" Id="Rf82174102889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082ad0ab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9c2b6259469b" /><Relationship Type="http://schemas.openxmlformats.org/officeDocument/2006/relationships/theme" Target="/ppt/slideMasters/theme/theme1.xml" Id="Re30cb32ba15c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79c2b6259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a71cd255c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d783b46e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0e67d928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91469918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afd8be4d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3be663d6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