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14e674edd942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70ad8600f94d9a"/>
  </p:sldMasterIdLst>
  <p:sldIdLst>
    <p:sldId xmlns:r="http://schemas.openxmlformats.org/officeDocument/2006/relationships" id="256" r:id="R98ae46efe97b468d"/>
    <p:sldId xmlns:r="http://schemas.openxmlformats.org/officeDocument/2006/relationships" id="257" r:id="Rb3e82f54917340a8"/>
    <p:sldId xmlns:r="http://schemas.openxmlformats.org/officeDocument/2006/relationships" id="258" r:id="R4a678a8dcdc84a44"/>
    <p:sldId xmlns:r="http://schemas.openxmlformats.org/officeDocument/2006/relationships" id="259" r:id="R8ed61993140f452f"/>
    <p:sldId xmlns:r="http://schemas.openxmlformats.org/officeDocument/2006/relationships" id="260" r:id="R6db0c1399a814f9a"/>
    <p:sldId xmlns:r="http://schemas.openxmlformats.org/officeDocument/2006/relationships" id="261" r:id="Rd467297f7e40491f"/>
    <p:sldId xmlns:r="http://schemas.openxmlformats.org/officeDocument/2006/relationships" id="262" r:id="R1c0a91c1c6cc4e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70ad8600f94d9a" /><Relationship Type="http://schemas.openxmlformats.org/officeDocument/2006/relationships/slide" Target="/ppt/slides/slide1.xml" Id="R98ae46efe97b468d" /><Relationship Type="http://schemas.openxmlformats.org/officeDocument/2006/relationships/slide" Target="/ppt/slides/slide2.xml" Id="Rb3e82f54917340a8" /><Relationship Type="http://schemas.openxmlformats.org/officeDocument/2006/relationships/slide" Target="/ppt/slides/slide3.xml" Id="R4a678a8dcdc84a44" /><Relationship Type="http://schemas.openxmlformats.org/officeDocument/2006/relationships/slide" Target="/ppt/slides/slide4.xml" Id="R8ed61993140f452f" /><Relationship Type="http://schemas.openxmlformats.org/officeDocument/2006/relationships/slide" Target="/ppt/slides/slide5.xml" Id="R6db0c1399a814f9a" /><Relationship Type="http://schemas.openxmlformats.org/officeDocument/2006/relationships/slide" Target="/ppt/slides/slide6.xml" Id="Rd467297f7e40491f" /><Relationship Type="http://schemas.openxmlformats.org/officeDocument/2006/relationships/slide" Target="/ppt/slides/slide7.xml" Id="R1c0a91c1c6cc4e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0de7dccc9240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b44e3799c4209" /><Relationship Type="http://schemas.openxmlformats.org/officeDocument/2006/relationships/theme" Target="/ppt/slideMasters/theme/theme1.xml" Id="R31e40f1a888746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3b44e3799c42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fd9b4198d48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6e5996ece42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3ee5c2be747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a3ba6f25742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f4670c3a146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5b4b694584b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582721e494d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LØÅ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LØÅ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−658 474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3 087 130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19 017 120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19 029 289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VISTE LARS JANSEN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lars@beta.as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917 724 288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LØÅ INVEST AS</a:t>
            </a:r>
          </a:p>
        </p:txBody>
      </p:sp>
    </p:spTree>
  </p:cSld>
  <p:clrMapOvr>
    <a:masterClrMapping xmlns:a="http://schemas.openxmlformats.org/drawingml/2006/main"/>
  </p:clrMapOvr>
</p:sld>
</file>