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e35740dd7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b694e2275444a"/>
  </p:sldMasterIdLst>
  <p:sldIdLst>
    <p:sldId xmlns:r="http://schemas.openxmlformats.org/officeDocument/2006/relationships" id="256" r:id="R07ff95f87bd94300"/>
    <p:sldId xmlns:r="http://schemas.openxmlformats.org/officeDocument/2006/relationships" id="257" r:id="R95056b4f90a64006"/>
    <p:sldId xmlns:r="http://schemas.openxmlformats.org/officeDocument/2006/relationships" id="258" r:id="Re8884c8f754e4823"/>
    <p:sldId xmlns:r="http://schemas.openxmlformats.org/officeDocument/2006/relationships" id="259" r:id="Rb3a65b0dd5e14a2d"/>
    <p:sldId xmlns:r="http://schemas.openxmlformats.org/officeDocument/2006/relationships" id="260" r:id="R8af7370ff39a4a1e"/>
    <p:sldId xmlns:r="http://schemas.openxmlformats.org/officeDocument/2006/relationships" id="261" r:id="R1de03887bd294617"/>
    <p:sldId xmlns:r="http://schemas.openxmlformats.org/officeDocument/2006/relationships" id="262" r:id="R3df37e35aec8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b694e2275444a" /><Relationship Type="http://schemas.openxmlformats.org/officeDocument/2006/relationships/slide" Target="/ppt/slides/slide1.xml" Id="R07ff95f87bd94300" /><Relationship Type="http://schemas.openxmlformats.org/officeDocument/2006/relationships/slide" Target="/ppt/slides/slide2.xml" Id="R95056b4f90a64006" /><Relationship Type="http://schemas.openxmlformats.org/officeDocument/2006/relationships/slide" Target="/ppt/slides/slide3.xml" Id="Re8884c8f754e4823" /><Relationship Type="http://schemas.openxmlformats.org/officeDocument/2006/relationships/slide" Target="/ppt/slides/slide4.xml" Id="Rb3a65b0dd5e14a2d" /><Relationship Type="http://schemas.openxmlformats.org/officeDocument/2006/relationships/slide" Target="/ppt/slides/slide5.xml" Id="R8af7370ff39a4a1e" /><Relationship Type="http://schemas.openxmlformats.org/officeDocument/2006/relationships/slide" Target="/ppt/slides/slide6.xml" Id="R1de03887bd294617" /><Relationship Type="http://schemas.openxmlformats.org/officeDocument/2006/relationships/slide" Target="/ppt/slides/slide7.xml" Id="R3df37e35aec8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5897cc2b4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0a2a3e3e45f4" /><Relationship Type="http://schemas.openxmlformats.org/officeDocument/2006/relationships/theme" Target="/ppt/slideMasters/theme/theme1.xml" Id="R42e3249f3107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10a2a3e3e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b87528fa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74f9b391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65e8bb49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930ad119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9f848621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9092d1d2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cf63ca2d6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10 236 063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87 480 137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89 433 547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M3 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Eiriksons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917 744 556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FINANS AS</a:t>
            </a:r>
          </a:p>
        </p:txBody>
      </p:sp>
    </p:spTree>
  </p:cSld>
  <p:clrMapOvr>
    <a:masterClrMapping xmlns:a="http://schemas.openxmlformats.org/drawingml/2006/main"/>
  </p:clrMapOvr>
</p:sld>
</file>